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BF5B7B_C0401FE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D_1901DBAE.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ED7D_F3BB804D.xml" ContentType="application/vnd.ms-powerpoint.comments+xml"/>
  <Override PartName="/ppt/notesSlides/notesSlide8.xml" ContentType="application/vnd.openxmlformats-officedocument.presentationml.notesSlide+xml"/>
  <Override PartName="/ppt/comments/modernComment_7FFFED79_B703A047.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comments/modernComment_7FFFED85_6E0BCE24.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838" r:id="rId4"/>
    <p:sldMasterId id="2147484229" r:id="rId5"/>
    <p:sldMasterId id="2147485888" r:id="rId6"/>
    <p:sldMasterId id="2147485918" r:id="rId7"/>
  </p:sldMasterIdLst>
  <p:notesMasterIdLst>
    <p:notesMasterId r:id="rId27"/>
  </p:notesMasterIdLst>
  <p:sldIdLst>
    <p:sldId id="261" r:id="rId8"/>
    <p:sldId id="2076138642" r:id="rId9"/>
    <p:sldId id="2076138363" r:id="rId10"/>
    <p:sldId id="2147478906" r:id="rId11"/>
    <p:sldId id="2147478898" r:id="rId12"/>
    <p:sldId id="269" r:id="rId13"/>
    <p:sldId id="2147478901" r:id="rId14"/>
    <p:sldId id="2147478908" r:id="rId15"/>
    <p:sldId id="2147478909" r:id="rId16"/>
    <p:sldId id="2147478910" r:id="rId17"/>
    <p:sldId id="2147478907" r:id="rId18"/>
    <p:sldId id="2147478905" r:id="rId19"/>
    <p:sldId id="2147478927" r:id="rId20"/>
    <p:sldId id="2147478920" r:id="rId21"/>
    <p:sldId id="2147478928" r:id="rId22"/>
    <p:sldId id="2147478903" r:id="rId23"/>
    <p:sldId id="2147478917" r:id="rId24"/>
    <p:sldId id="277" r:id="rId25"/>
    <p:sldId id="223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A61228-1275-EC51-FD24-F1496BA59AFF}" name="Sudhanva Huruli" initials="SH" userId="S::suhuruli@microsoft.com::5188dfb3-e2b1-4a73-af44-e4e549fc1c40" providerId="AD"/>
  <p188:author id="{8EC94044-41F8-9197-ECBB-4C04F02236B0}" name="Kim Stocks" initials="KS" userId="S::kimstock@microsoft.com::e9910671-4b98-4e0b-bc98-c5df18a2796f" providerId="AD"/>
  <p188:author id="{CAB1CE4A-35F0-359B-9454-EC1FFA795933}" name="Priscila Croxall" initials="PC" userId="S::priscila.croxall@simple-concepts.com::c43d68b4-6f9e-4233-84ad-04c65c1cdd13" providerId="AD"/>
  <p188:author id="{51AB797A-AFA0-0028-373D-320EC2A006F7}" name="Shelli Strand" initials="SS" userId="S::shellistrand@microsoft.com::8d55a1e5-faf5-483b-af78-f7ab69e1ce53" providerId="AD"/>
  <p188:author id="{799BA39E-6989-882D-030B-13338BC3485B}" name="Seetha Subramaniam" initials="SS" userId="S::subramaniams@microsoft.com::8c1be1e1-eb50-45c1-9ced-08d423d19eea" providerId="AD"/>
  <p188:author id="{93E321A9-F936-233C-A007-E242B6A24BF1}" name="Ahmed Sabbour" initials="AS" userId="S::asabbour@microsoft.com::c4279823-a7c7-477e-982e-f4145bb0a83d" providerId="AD"/>
  <p188:author id="{EF30F9C3-99B0-5C8A-1613-DD429ECCC26C}" name="Henry Beberman" initials="HB" userId="S::hebeberm@microsoft.com::8b9430f5-fd45-448d-a7f4-ab4a7251d00b" providerId="AD"/>
  <p188:author id="{0A9A58C9-AD16-B3A7-5337-0BBC71A74FDF}" name="Olivia Al Joundi" initials="OJ" userId="S::oaljoundi@microsoft.com::30697089-15b8-4c68-b67e-7db9cd4f02ea" providerId="AD"/>
  <p188:author id="{710E30D3-4CB1-1B27-8ED4-75D2667C149A}" name="Bessie Grimsey" initials="BG" userId="S::bessieg@microsoft.com::7c4bcf9c-d95a-48da-ba15-53ea6835a579" providerId="AD"/>
  <p188:author id="{B7470ADB-A3F0-3A92-8D83-F8BB507FDC27}" name="Jim Perrin" initials="JP" userId="S::japerrin@microsoft.com::7f2256bd-600f-4a97-9eb8-000ef667b549" providerId="AD"/>
  <p188:author id="{07F67BF6-759E-CF6D-3DF1-9F1E5D1C47BC}" name="Pragya Dwivedi" initials="PD" userId="S::pradwivedi@microsoft.com::ead05dfe-4ced-403e-86c7-796a8b1536f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5FF"/>
    <a:srgbClr val="D5CEDB"/>
    <a:srgbClr val="D8E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5028D-515F-4AB8-BD36-86E92DBF0B46}" v="3" dt="2023-08-21T15:01:57.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94"/>
  </p:normalViewPr>
  <p:slideViewPr>
    <p:cSldViewPr snapToGrid="0">
      <p:cViewPr varScale="1">
        <p:scale>
          <a:sx n="96" d="100"/>
          <a:sy n="96" d="100"/>
        </p:scale>
        <p:origin x="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1.xml"/></Relationships>
</file>

<file path=ppt/comments/modernComment_10D_1901DBAE.xml><?xml version="1.0" encoding="utf-8"?>
<p188:cmLst xmlns:a="http://schemas.openxmlformats.org/drawingml/2006/main" xmlns:r="http://schemas.openxmlformats.org/officeDocument/2006/relationships" xmlns:p188="http://schemas.microsoft.com/office/powerpoint/2018/8/main">
  <p188:cm id="{62076906-6B70-4578-B0F7-2F5A092BD035}" authorId="{0A9A58C9-AD16-B3A7-5337-0BBC71A74FDF}" created="2022-10-19T18:17:01.175">
    <ac:deMkLst xmlns:ac="http://schemas.microsoft.com/office/drawing/2013/main/command">
      <pc:docMk xmlns:pc="http://schemas.microsoft.com/office/powerpoint/2013/main/command"/>
      <pc:sldMk xmlns:pc="http://schemas.microsoft.com/office/powerpoint/2013/main/command" cId="419552174" sldId="269"/>
      <ac:picMk id="29" creationId="{CB1FC99A-2F69-3DE0-A06D-8EBFE69CA835}"/>
    </ac:deMkLst>
    <p188:txBody>
      <a:bodyPr/>
      <a:lstStyle/>
      <a:p>
        <a:r>
          <a:rPr lang="en-US"/>
          <a:t>Maybe we should take out since this doesn't work on Mariner 2.0 yet?</a:t>
        </a:r>
      </a:p>
    </p188:txBody>
  </p188:cm>
</p188:cmLst>
</file>

<file path=ppt/comments/modernComment_7BBF5B7B_C0401FE0.xml><?xml version="1.0" encoding="utf-8"?>
<p188:cmLst xmlns:a="http://schemas.openxmlformats.org/drawingml/2006/main" xmlns:r="http://schemas.openxmlformats.org/officeDocument/2006/relationships" xmlns:p188="http://schemas.microsoft.com/office/powerpoint/2018/8/main">
  <p188:cm id="{CE7DC39D-935F-410F-AD80-D0D70547F3BE}" authorId="{56A61228-1275-EC51-FD24-F1496BA59AFF}" created="2023-03-03T05:42:08.578" startDate="2023-03-03T05:42:08.578" dueDate="2023-03-03T05:42:08.578" assignedTo="{56A61228-1275-EC51-FD24-F1496BA59AFF}" title="Possibly look to update the graphic here.  @Sudhanva Huruli ">
    <pc:sldMkLst xmlns:pc="http://schemas.microsoft.com/office/powerpoint/2013/main/command">
      <pc:docMk/>
      <pc:sldMk cId="3225427936" sldId="2076138363"/>
    </pc:sldMkLst>
    <p188:txBody>
      <a:bodyPr/>
      <a:lstStyle/>
      <a:p>
        <a:r>
          <a:rPr lang="en-US"/>
          <a:t>Possibly look to update the graphic here. 
[@Sudhanva Huruli] </a:t>
        </a:r>
      </a:p>
    </p188:txBody>
    <p188:extLst>
      <p:ext xmlns:p="http://schemas.openxmlformats.org/presentationml/2006/main" uri="{5BB2D875-25FF-4072-B9AC-8F64D62656EB}">
        <p228:taskDetails xmlns:p228="http://schemas.microsoft.com/office/powerpoint/2022/08/main">
          <p228:history>
            <p228:event time="2023-03-03T05:42:08.578" id="{EA143854-E52B-4374-A1B5-08ED28D453BF}">
              <p228:atrbtn authorId="{56A61228-1275-EC51-FD24-F1496BA59AFF}"/>
              <p228:anchr>
                <p228:comment id="{CE7DC39D-935F-410F-AD80-D0D70547F3BE}"/>
              </p228:anchr>
              <p228:add/>
            </p228:event>
            <p228:event time="2023-03-03T05:42:08.578" id="{9B754529-9238-4133-B164-0D44FB7FF0BB}">
              <p228:atrbtn authorId="{56A61228-1275-EC51-FD24-F1496BA59AFF}"/>
              <p228:anchr>
                <p228:comment id="{CE7DC39D-935F-410F-AD80-D0D70547F3BE}"/>
              </p228:anchr>
              <p228:asgn authorId="{56A61228-1275-EC51-FD24-F1496BA59AFF}"/>
            </p228:event>
            <p228:event time="2023-03-03T05:42:08.578" id="{8E361F2C-A3AB-4CF8-98B1-DE4B59929DB8}">
              <p228:atrbtn authorId="{56A61228-1275-EC51-FD24-F1496BA59AFF}"/>
              <p228:anchr>
                <p228:comment id="{CE7DC39D-935F-410F-AD80-D0D70547F3BE}"/>
              </p228:anchr>
              <p228:title val="Possibly look to update the graphic here.  @Sudhanva Huruli "/>
            </p228:event>
            <p228:event time="2023-03-03T05:42:08.578" id="{CCC9ABDE-AAFB-4DFC-BABF-1407E861BE67}">
              <p228:atrbtn authorId="{56A61228-1275-EC51-FD24-F1496BA59AFF}"/>
              <p228:anchr>
                <p228:comment id="{CE7DC39D-935F-410F-AD80-D0D70547F3BE}"/>
              </p228:anchr>
              <p228:date stDt="2023-03-03T05:42:08.578" endDt="2023-03-03T05:42:08.578"/>
            </p228:event>
          </p228:history>
        </p228:taskDetails>
      </p:ext>
    </p188:extLst>
  </p188:cm>
</p188:cmLst>
</file>

<file path=ppt/comments/modernComment_7FFFED79_B703A047.xml><?xml version="1.0" encoding="utf-8"?>
<p188:cmLst xmlns:a="http://schemas.openxmlformats.org/drawingml/2006/main" xmlns:r="http://schemas.openxmlformats.org/officeDocument/2006/relationships" xmlns:p188="http://schemas.microsoft.com/office/powerpoint/2018/8/main">
  <p188:cm id="{4415E6DD-A2BE-468F-9A6E-1F9816291D5D}" authorId="{56A61228-1275-EC51-FD24-F1496BA59AFF}" created="2023-03-03T05:42:08.578">
    <pc:sldMkLst xmlns:pc="http://schemas.microsoft.com/office/powerpoint/2013/main/command">
      <pc:docMk/>
      <pc:sldMk cId="3225427936" sldId="2076138363"/>
    </pc:sldMkLst>
    <p188:txBody>
      <a:bodyPr/>
      <a:lstStyle/>
      <a:p>
        <a:r>
          <a:rPr lang="en-US"/>
          <a:t>Possibly look to update the graphic here. 
[@Sudhanva Huruli] </a:t>
        </a:r>
      </a:p>
    </p188:txBody>
  </p188:cm>
</p188:cmLst>
</file>

<file path=ppt/comments/modernComment_7FFFED7D_F3BB804D.xml><?xml version="1.0" encoding="utf-8"?>
<p188:cmLst xmlns:a="http://schemas.openxmlformats.org/drawingml/2006/main" xmlns:r="http://schemas.openxmlformats.org/officeDocument/2006/relationships" xmlns:p188="http://schemas.microsoft.com/office/powerpoint/2018/8/main">
  <p188:cm id="{40143335-D357-264A-88A0-23C929C5C53D}" authorId="{B7470ADB-A3F0-3A92-8D83-F8BB507FDC27}" created="2023-08-18T23:41:33.344">
    <ac:txMkLst xmlns:ac="http://schemas.microsoft.com/office/drawing/2013/main/command">
      <pc:docMk xmlns:pc="http://schemas.microsoft.com/office/powerpoint/2013/main/command"/>
      <pc:sldMk xmlns:pc="http://schemas.microsoft.com/office/powerpoint/2013/main/command" cId="4089151565" sldId="2147478909"/>
      <ac:spMk id="3" creationId="{3E517FD8-62EC-F2D7-255D-E6B24784D089}"/>
      <ac:txMk cp="617" len="68">
        <ac:context len="686" hash="1070370546"/>
      </ac:txMk>
    </ac:txMkLst>
    <p188:pos x="10184121" y="4067264"/>
    <p188:txBody>
      <a:bodyPr/>
      <a:lstStyle/>
      <a:p>
        <a:r>
          <a:rPr lang="en-US"/>
          <a:t>I made this a bit more explicitly an ubuntu issue, not a mariner issue.</a:t>
        </a:r>
      </a:p>
    </p188:txBody>
  </p188:cm>
</p188:cmLst>
</file>

<file path=ppt/comments/modernComment_7FFFED85_6E0BCE24.xml><?xml version="1.0" encoding="utf-8"?>
<p188:cmLst xmlns:a="http://schemas.openxmlformats.org/drawingml/2006/main" xmlns:r="http://schemas.openxmlformats.org/officeDocument/2006/relationships" xmlns:p188="http://schemas.microsoft.com/office/powerpoint/2018/8/main">
  <p188:cm id="{E8085EE2-4A60-4016-8E3F-CE3396F06276}" authorId="{0A9A58C9-AD16-B3A7-5337-0BBC71A74FDF}" status="resolved" created="2023-07-05T20:50:39.467">
    <ac:txMkLst xmlns:ac="http://schemas.microsoft.com/office/drawing/2013/main/command">
      <pc:docMk xmlns:pc="http://schemas.microsoft.com/office/powerpoint/2013/main/command"/>
      <pc:sldMk xmlns:pc="http://schemas.microsoft.com/office/powerpoint/2013/main/command" cId="1846267428" sldId="2147478917"/>
      <ac:spMk id="5" creationId="{796363C4-0989-412C-988E-18DCA85EEE75}"/>
      <ac:txMk cp="0" len="34">
        <ac:context len="35" hash="3452643980"/>
      </ac:txMk>
    </ac:txMkLst>
    <p188:pos x="2077452" y="160421"/>
    <p188:replyLst>
      <p188:reply id="{840C7B25-4DB6-40AE-A63D-93FC152A6644}" authorId="{B7470ADB-A3F0-3A92-8D83-F8BB507FDC27}" created="2023-07-05T21:53:39.904">
        <p188:txBody>
          <a:bodyPr/>
          <a:lstStyle/>
          <a:p>
            <a:r>
              <a:rPr lang="en-US"/>
              <a:t>Yeah, that's fine so long as we have a disclaimer that dates are subject to change.
We probably also want to mention 3.0 development and a public wsl image.</a:t>
            </a:r>
          </a:p>
        </p188:txBody>
      </p188:reply>
    </p188:replyLst>
    <p188:txBody>
      <a:bodyPr/>
      <a:lstStyle/>
      <a:p>
        <a:r>
          <a:rPr lang="en-US"/>
          <a:t>[@Jim Perrin] how do the timelines for containers look?</a:t>
        </a:r>
      </a:p>
    </p188:txBody>
    <p188:extLst>
      <p:ext xmlns:p="http://schemas.openxmlformats.org/presentationml/2006/main" uri="{57CB4572-C831-44C2-8A1C-0ADB6CCDFE69}">
        <p223:reactions xmlns:p223="http://schemas.microsoft.com/office/powerpoint/2022/03/main">
          <p223:rxn type="👍">
            <p223:instance time="2023-07-05T23:37:35.754" authorId="{56A61228-1275-EC51-FD24-F1496BA59AFF}"/>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ED536-3CBE-4B91-BFA4-164D3B359C3D}" type="datetimeFigureOut">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1DB1E-5735-4BEC-933E-05428BAB8F75}" type="slidenum">
              <a:t>‹#›</a:t>
            </a:fld>
            <a:endParaRPr lang="en-US"/>
          </a:p>
        </p:txBody>
      </p:sp>
    </p:spTree>
    <p:extLst>
      <p:ext uri="{BB962C8B-B14F-4D97-AF65-F5344CB8AC3E}">
        <p14:creationId xmlns:p14="http://schemas.microsoft.com/office/powerpoint/2010/main" val="54345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goals for this Live. By the end of the presentation:</a:t>
            </a:r>
          </a:p>
          <a:p>
            <a:pPr marL="171450" indent="-171450">
              <a:buFont typeface="Arial" panose="020B0604020202020204" pitchFamily="34" charset="0"/>
              <a:buChar char="•"/>
            </a:pPr>
            <a:r>
              <a:rPr lang="en-US" dirty="0"/>
              <a:t>[e.g. “you should be able to </a:t>
            </a:r>
            <a:r>
              <a:rPr lang="en-US" dirty="0" err="1"/>
              <a:t>newestone</a:t>
            </a:r>
            <a:endParaRPr lang="en-US" dirty="0"/>
          </a:p>
          <a:p>
            <a:pPr marL="171450" indent="-171450">
              <a:buFont typeface="Arial" panose="020B0604020202020204" pitchFamily="34" charset="0"/>
              <a:buChar char="•"/>
            </a:pPr>
            <a:r>
              <a:rPr lang="en-US" dirty="0" err="1"/>
              <a:t>Newestone</a:t>
            </a: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8:49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86196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Sans-Serif"/>
              <a:buChar char="•"/>
            </a:pPr>
            <a:r>
              <a:rPr lang="en-US" b="1" dirty="0"/>
              <a:t>Hardening: </a:t>
            </a:r>
            <a:r>
              <a:rPr lang="en-US" dirty="0"/>
              <a:t>Built with an emphasis on security and follows the secure-by-default principle , including hardened kernel and hardened flags</a:t>
            </a:r>
          </a:p>
          <a:p>
            <a:pPr marL="342900" indent="-342900">
              <a:buFont typeface="Arial,Sans-Serif"/>
              <a:buChar char="•"/>
            </a:pPr>
            <a:r>
              <a:rPr lang="en-US" dirty="0"/>
              <a:t>CVEs: Early notifications for most CVEs allow time to evaluate and potentially notify customers of issues or required changes – faster fleet patching</a:t>
            </a:r>
          </a:p>
          <a:p>
            <a:pPr marL="342900" indent="-342900">
              <a:buFont typeface="Arial,Sans-Serif"/>
              <a:buChar char="•"/>
            </a:pPr>
            <a:r>
              <a:rPr lang="en-US" dirty="0"/>
              <a:t>Independent security audit run to ensure build system and tooling security</a:t>
            </a:r>
            <a:endParaRPr lang="en-US" dirty="0">
              <a:cs typeface="Calibri"/>
            </a:endParaRPr>
          </a:p>
          <a:p>
            <a:pPr marL="342900" indent="-342900">
              <a:buFont typeface="Arial,Sans-Serif"/>
              <a:buChar char="•"/>
            </a:pPr>
            <a:r>
              <a:rPr lang="en-US" dirty="0"/>
              <a:t>Reduced amount of packages reduces the attack surface</a:t>
            </a:r>
          </a:p>
          <a:p>
            <a:pPr marL="342900" indent="-342900">
              <a:buFont typeface="Arial,Sans-Serif"/>
              <a:buChar char="•"/>
            </a:pPr>
            <a:r>
              <a:rPr lang="en-US" dirty="0"/>
              <a:t>Qualys, </a:t>
            </a:r>
            <a:r>
              <a:rPr lang="en-US" dirty="0" err="1"/>
              <a:t>Trivy</a:t>
            </a:r>
            <a:r>
              <a:rPr lang="en-US" dirty="0"/>
              <a:t>, Tenable, </a:t>
            </a:r>
            <a:r>
              <a:rPr lang="en-US" dirty="0" err="1"/>
              <a:t>Anchore</a:t>
            </a:r>
            <a:r>
              <a:rPr lang="en-US" dirty="0"/>
              <a:t>, Prisma Cloud Qualys</a:t>
            </a:r>
            <a:endParaRPr lang="en-US" dirty="0">
              <a:cs typeface="Calibri" panose="020F0502020204030204"/>
            </a:endParaRPr>
          </a:p>
          <a:p>
            <a:pPr marL="342900" indent="-342900">
              <a:buFont typeface="Arial,Sans-Serif"/>
              <a:buChar char="•"/>
            </a:pPr>
            <a:r>
              <a:rPr lang="en-US" dirty="0"/>
              <a:t>Vulnerability scanning</a:t>
            </a:r>
            <a:endParaRPr lang="en-US" dirty="0">
              <a:cs typeface="Calibri" panose="020F0502020204030204"/>
            </a:endParaRPr>
          </a:p>
          <a:p>
            <a:pPr marL="342900" indent="-342900">
              <a:buFont typeface="Arial,Sans-Serif"/>
              <a:buChar char="•"/>
            </a:pPr>
            <a:r>
              <a:rPr lang="en-US" dirty="0"/>
              <a:t>Improved security around </a:t>
            </a:r>
            <a:r>
              <a:rPr lang="en-US" dirty="0" err="1"/>
              <a:t>ebpf</a:t>
            </a:r>
            <a:r>
              <a:rPr lang="en-US" dirty="0"/>
              <a:t>. We disable the </a:t>
            </a:r>
            <a:r>
              <a:rPr lang="en-US" dirty="0" err="1"/>
              <a:t>bpf</a:t>
            </a:r>
            <a:r>
              <a:rPr lang="en-US" dirty="0"/>
              <a:t> interpreter and unprivileged </a:t>
            </a:r>
            <a:r>
              <a:rPr lang="en-US" dirty="0" err="1"/>
              <a:t>bpfs</a:t>
            </a:r>
            <a:endParaRPr lang="en-US" dirty="0">
              <a:cs typeface="Calibri"/>
            </a:endParaRPr>
          </a:p>
          <a:p>
            <a:pPr marL="342900" indent="-342900">
              <a:buFont typeface="Arial,Sans-Serif"/>
              <a:buChar char="•"/>
            </a:pPr>
            <a:r>
              <a:rPr lang="en-US" dirty="0"/>
              <a:t>Compliance: CIS and FIPS image, automated STIG assessments are completed for each release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45E1DB1E-5735-4BEC-933E-05428BAB8F75}" type="slidenum">
              <a:rPr lang="en-US"/>
              <a:t>14</a:t>
            </a:fld>
            <a:endParaRPr lang="en-US"/>
          </a:p>
        </p:txBody>
      </p:sp>
    </p:spTree>
    <p:extLst>
      <p:ext uri="{BB962C8B-B14F-4D97-AF65-F5344CB8AC3E}">
        <p14:creationId xmlns:p14="http://schemas.microsoft.com/office/powerpoint/2010/main" val="108211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[Try to group content into no more than three sections]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8:49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87866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6736B53-6FE3-48DF-B86A-A7432B926286}"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118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resources go, our documentation on engineering hub is definitely the best place to get started. If you run into questions or need help, we've got a very responsive community on our teams channel with over 600 members. Joining the </a:t>
            </a:r>
            <a:r>
              <a:rPr lang="en-US" dirty="0" err="1"/>
              <a:t>MarinerAnnouncements</a:t>
            </a:r>
            <a:r>
              <a:rPr lang="en-US" dirty="0"/>
              <a:t> DL is the best way to keep in touch about Azure Linux updates </a:t>
            </a:r>
          </a:p>
        </p:txBody>
      </p:sp>
      <p:sp>
        <p:nvSpPr>
          <p:cNvPr id="4" name="Slide Number Placeholder 3"/>
          <p:cNvSpPr>
            <a:spLocks noGrp="1"/>
          </p:cNvSpPr>
          <p:nvPr>
            <p:ph type="sldNum" sz="quarter" idx="5"/>
          </p:nvPr>
        </p:nvSpPr>
        <p:spPr/>
        <p:txBody>
          <a:bodyPr/>
          <a:lstStyle/>
          <a:p>
            <a:fld id="{45E1DB1E-5735-4BEC-933E-05428BAB8F75}" type="slidenum">
              <a:rPr lang="en-US"/>
              <a:t>18</a:t>
            </a:fld>
            <a:endParaRPr lang="en-US"/>
          </a:p>
        </p:txBody>
      </p:sp>
    </p:spTree>
    <p:extLst>
      <p:ext uri="{BB962C8B-B14F-4D97-AF65-F5344CB8AC3E}">
        <p14:creationId xmlns:p14="http://schemas.microsoft.com/office/powerpoint/2010/main" val="2132479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5E1DB1E-5735-4BEC-933E-05428BAB8F75}" type="slidenum">
              <a:rPr lang="en-US"/>
              <a:t>19</a:t>
            </a:fld>
            <a:endParaRPr lang="en-US"/>
          </a:p>
        </p:txBody>
      </p:sp>
    </p:spTree>
    <p:extLst>
      <p:ext uri="{BB962C8B-B14F-4D97-AF65-F5344CB8AC3E}">
        <p14:creationId xmlns:p14="http://schemas.microsoft.com/office/powerpoint/2010/main" val="35810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[Try to group content into no more than three sections]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8:49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7565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8/21/2023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6E38EF-6E9C-4247-9A66-74B4B36BD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13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5E1DB1E-5735-4BEC-933E-05428BAB8F75}" type="slidenum">
              <a:rPr lang="en-US"/>
              <a:t>6</a:t>
            </a:fld>
            <a:endParaRPr lang="en-US"/>
          </a:p>
        </p:txBody>
      </p:sp>
    </p:spTree>
    <p:extLst>
      <p:ext uri="{BB962C8B-B14F-4D97-AF65-F5344CB8AC3E}">
        <p14:creationId xmlns:p14="http://schemas.microsoft.com/office/powerpoint/2010/main" val="1924157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group content into no more than three sections]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8:49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8660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8/21/2023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117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group content into no more than three sections]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8:49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67398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Fastest cluster operations time on AKS (create, upgrade, node start up, pod start up). </a:t>
            </a:r>
          </a:p>
          <a:p>
            <a:r>
              <a:rPr lang="en-US" dirty="0"/>
              <a:t>We run rigorous build time performance tests, synthetic production tests and monitor production performance. </a:t>
            </a:r>
          </a:p>
        </p:txBody>
      </p:sp>
      <p:sp>
        <p:nvSpPr>
          <p:cNvPr id="4" name="Slide Number Placeholder 3"/>
          <p:cNvSpPr>
            <a:spLocks noGrp="1"/>
          </p:cNvSpPr>
          <p:nvPr>
            <p:ph type="sldNum" sz="quarter" idx="5"/>
          </p:nvPr>
        </p:nvSpPr>
        <p:spPr/>
        <p:txBody>
          <a:bodyPr/>
          <a:lstStyle/>
          <a:p>
            <a:fld id="{45E1DB1E-5735-4BEC-933E-05428BAB8F75}" type="slidenum">
              <a:rPr lang="en-US"/>
              <a:t>13</a:t>
            </a:fld>
            <a:endParaRPr lang="en-US"/>
          </a:p>
        </p:txBody>
      </p:sp>
    </p:spTree>
    <p:extLst>
      <p:ext uri="{BB962C8B-B14F-4D97-AF65-F5344CB8AC3E}">
        <p14:creationId xmlns:p14="http://schemas.microsoft.com/office/powerpoint/2010/main" val="3454763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Master" Target="../slideMasters/slideMaster4.xml"/><Relationship Id="rId4" Type="http://schemas.openxmlformats.org/officeDocument/2006/relationships/image" Target="../media/image39.wmf"/></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Master" Target="../slideMasters/slideMaster4.xml"/><Relationship Id="rId4" Type="http://schemas.openxmlformats.org/officeDocument/2006/relationships/image" Target="../media/image39.w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1.w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1225640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657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5990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845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5016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3607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94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85337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C66E-3C8D-408E-997F-CB19EA4F56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70934B-ACD3-4024-AD17-4C4AF7FFA0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B7A22-C444-468F-B673-A3EED21DA149}"/>
              </a:ext>
            </a:extLst>
          </p:cNvPr>
          <p:cNvSpPr>
            <a:spLocks noGrp="1"/>
          </p:cNvSpPr>
          <p:nvPr>
            <p:ph type="dt" sz="half" idx="10"/>
          </p:nvPr>
        </p:nvSpPr>
        <p:spPr/>
        <p:txBody>
          <a:bodyPr/>
          <a:lstStyle/>
          <a:p>
            <a:fld id="{E081D49E-2FE0-4BDF-92C4-1C1705E4B2D0}" type="datetimeFigureOut">
              <a:rPr lang="en-US" smtClean="0"/>
              <a:t>8/21/2023</a:t>
            </a:fld>
            <a:endParaRPr lang="en-US"/>
          </a:p>
        </p:txBody>
      </p:sp>
      <p:sp>
        <p:nvSpPr>
          <p:cNvPr id="5" name="Footer Placeholder 4">
            <a:extLst>
              <a:ext uri="{FF2B5EF4-FFF2-40B4-BE49-F238E27FC236}">
                <a16:creationId xmlns:a16="http://schemas.microsoft.com/office/drawing/2014/main" id="{4113DF20-B5AA-4079-8067-96A21E9AE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C4654-84C7-413A-BB5B-3B034BF42B6A}"/>
              </a:ext>
            </a:extLst>
          </p:cNvPr>
          <p:cNvSpPr>
            <a:spLocks noGrp="1"/>
          </p:cNvSpPr>
          <p:nvPr>
            <p:ph type="sldNum" sz="quarter" idx="12"/>
          </p:nvPr>
        </p:nvSpPr>
        <p:spPr/>
        <p:txBody>
          <a:bodyPr/>
          <a:lstStyle/>
          <a:p>
            <a:fld id="{4A0F8CBE-55EC-464A-A1EB-27B5C3E1D1A9}" type="slidenum">
              <a:rPr lang="en-US" smtClean="0"/>
              <a:t>‹#›</a:t>
            </a:fld>
            <a:endParaRPr lang="en-US"/>
          </a:p>
        </p:txBody>
      </p:sp>
    </p:spTree>
    <p:extLst>
      <p:ext uri="{BB962C8B-B14F-4D97-AF65-F5344CB8AC3E}">
        <p14:creationId xmlns:p14="http://schemas.microsoft.com/office/powerpoint/2010/main" val="27083436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39659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mall title only">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92608"/>
            <a:ext cx="11025188" cy="372410"/>
          </a:xfrm>
        </p:spPr>
        <p:txBody>
          <a:bodyPr tIns="64008"/>
          <a:lstStyle>
            <a:lvl1pPr>
              <a:defRPr sz="2000" b="0" spc="0">
                <a:solidFill>
                  <a:schemeClr val="tx1"/>
                </a:solidFill>
                <a:latin typeface="+mj-lt"/>
                <a:cs typeface="Segoe UI" panose="020B0502040204020203" pitchFamily="34" charset="0"/>
              </a:defRPr>
            </a:lvl1pPr>
          </a:lstStyle>
          <a:p>
            <a:r>
              <a:rPr lang="en-US"/>
              <a:t>Click to edit Master title style</a:t>
            </a:r>
          </a:p>
        </p:txBody>
      </p:sp>
      <p:sp>
        <p:nvSpPr>
          <p:cNvPr id="53" name="Footnote">
            <a:extLst>
              <a:ext uri="{FF2B5EF4-FFF2-40B4-BE49-F238E27FC236}">
                <a16:creationId xmlns:a16="http://schemas.microsoft.com/office/drawing/2014/main" id="{DF2ECE4C-5F34-4F6E-B512-E5E45518F1E0}"/>
              </a:ext>
            </a:extLst>
          </p:cNvPr>
          <p:cNvSpPr>
            <a:spLocks noGrp="1"/>
          </p:cNvSpPr>
          <p:nvPr>
            <p:ph type="body" sz="quarter" idx="12" hasCustomPrompt="1"/>
          </p:nvPr>
        </p:nvSpPr>
        <p:spPr>
          <a:xfrm>
            <a:off x="585786" y="6269038"/>
            <a:ext cx="11023602"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Tree>
    <p:custDataLst>
      <p:tags r:id="rId1"/>
    </p:custDataLst>
    <p:extLst>
      <p:ext uri="{BB962C8B-B14F-4D97-AF65-F5344CB8AC3E}">
        <p14:creationId xmlns:p14="http://schemas.microsoft.com/office/powerpoint/2010/main" val="31248465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796199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1356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68686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837312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82681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02512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74490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52181131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23924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50021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1802583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0973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3793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3895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82412619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706786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9514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52367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088886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391648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2521720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8585368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21385513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1783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0841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39494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4136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437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13097551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2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re-presentation welcome (SWS, AzFun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9898F2-C065-460A-99D1-DA8396A108CC}"/>
              </a:ext>
            </a:extLst>
          </p:cNvPr>
          <p:cNvSpPr/>
          <p:nvPr userDrawn="1"/>
        </p:nvSpPr>
        <p:spPr bwMode="auto">
          <a:xfrm>
            <a:off x="0" y="3429000"/>
            <a:ext cx="12192000" cy="3429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Slide Number Placeholder 4">
            <a:extLst>
              <a:ext uri="{FF2B5EF4-FFF2-40B4-BE49-F238E27FC236}">
                <a16:creationId xmlns:a16="http://schemas.microsoft.com/office/drawing/2014/main" id="{5F97E2AE-9397-41F8-9801-7E789F44FDE8}"/>
              </a:ext>
            </a:extLst>
          </p:cNvPr>
          <p:cNvSpPr>
            <a:spLocks noGrp="1"/>
          </p:cNvSpPr>
          <p:nvPr>
            <p:ph type="sldNum" sz="quarter" idx="4"/>
          </p:nvPr>
        </p:nvSpPr>
        <p:spPr>
          <a:xfrm>
            <a:off x="11136235" y="6367637"/>
            <a:ext cx="588290" cy="128162"/>
          </a:xfrm>
          <a:prstGeom prst="rect">
            <a:avLst/>
          </a:prstGeom>
        </p:spPr>
        <p:txBody>
          <a:bodyPr lIns="0" tIns="0" rIns="0" bIns="0"/>
          <a:lstStyle>
            <a:lvl1pPr algn="r">
              <a:defRPr lang="en-US" sz="882" kern="1200" smtClean="0">
                <a:solidFill>
                  <a:schemeClr val="bg1"/>
                </a:solidFill>
                <a:latin typeface="+mn-lt"/>
                <a:ea typeface="+mn-ea"/>
                <a:cs typeface="+mn-cs"/>
              </a:defRPr>
            </a:lvl1pPr>
          </a:lstStyle>
          <a:p>
            <a:fld id="{A33114A2-C037-5347-A97B-AEC6407897F9}" type="slidenum">
              <a:rPr lang="en-US" smtClean="0"/>
              <a:pPr/>
              <a:t>‹#›</a:t>
            </a:fld>
            <a:endParaRPr lang="en-US"/>
          </a:p>
        </p:txBody>
      </p:sp>
      <p:sp>
        <p:nvSpPr>
          <p:cNvPr id="12" name="TextBox 11">
            <a:extLst>
              <a:ext uri="{FF2B5EF4-FFF2-40B4-BE49-F238E27FC236}">
                <a16:creationId xmlns:a16="http://schemas.microsoft.com/office/drawing/2014/main" id="{96B0CD9A-D303-41AC-B1B3-2111FBB0C525}"/>
              </a:ext>
            </a:extLst>
          </p:cNvPr>
          <p:cNvSpPr txBox="1"/>
          <p:nvPr userDrawn="1"/>
        </p:nvSpPr>
        <p:spPr>
          <a:xfrm>
            <a:off x="4843804" y="6367637"/>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bg1"/>
                </a:solidFill>
                <a:latin typeface="+mn-lt"/>
                <a:ea typeface="+mn-ea"/>
                <a:cs typeface="+mn-cs"/>
              </a:rPr>
              <a:t>Microsoft Confidential</a:t>
            </a:r>
          </a:p>
        </p:txBody>
      </p:sp>
      <p:grpSp>
        <p:nvGrpSpPr>
          <p:cNvPr id="13" name="Group 12">
            <a:extLst>
              <a:ext uri="{FF2B5EF4-FFF2-40B4-BE49-F238E27FC236}">
                <a16:creationId xmlns:a16="http://schemas.microsoft.com/office/drawing/2014/main" id="{7D6ADF41-B586-4B47-A2CC-A08C5809D557}"/>
              </a:ext>
            </a:extLst>
          </p:cNvPr>
          <p:cNvGrpSpPr/>
          <p:nvPr userDrawn="1"/>
        </p:nvGrpSpPr>
        <p:grpSpPr>
          <a:xfrm>
            <a:off x="428681" y="6342961"/>
            <a:ext cx="1877892" cy="147702"/>
            <a:chOff x="437277" y="6393033"/>
            <a:chExt cx="1915548" cy="150642"/>
          </a:xfrm>
        </p:grpSpPr>
        <p:sp>
          <p:nvSpPr>
            <p:cNvPr id="14" name="TextBox 13">
              <a:extLst>
                <a:ext uri="{FF2B5EF4-FFF2-40B4-BE49-F238E27FC236}">
                  <a16:creationId xmlns:a16="http://schemas.microsoft.com/office/drawing/2014/main" id="{B6D8F1A3-C445-4659-90C7-093D403F5CE9}"/>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bg1"/>
                  </a:solidFill>
                </a:rPr>
                <a:t>Azure Engineering Boot Camp</a:t>
              </a:r>
            </a:p>
          </p:txBody>
        </p:sp>
        <p:grpSp>
          <p:nvGrpSpPr>
            <p:cNvPr id="15" name="Group 14">
              <a:extLst>
                <a:ext uri="{FF2B5EF4-FFF2-40B4-BE49-F238E27FC236}">
                  <a16:creationId xmlns:a16="http://schemas.microsoft.com/office/drawing/2014/main" id="{555ABFAC-36DB-4FEA-813E-4A9E5F9C4B82}"/>
                </a:ext>
              </a:extLst>
            </p:cNvPr>
            <p:cNvGrpSpPr/>
            <p:nvPr userDrawn="1"/>
          </p:nvGrpSpPr>
          <p:grpSpPr>
            <a:xfrm>
              <a:off x="437277" y="6393033"/>
              <a:ext cx="364395" cy="150642"/>
              <a:chOff x="437277" y="6393033"/>
              <a:chExt cx="568360" cy="234962"/>
            </a:xfrm>
          </p:grpSpPr>
          <p:sp>
            <p:nvSpPr>
              <p:cNvPr id="16" name="Freeform 5">
                <a:extLst>
                  <a:ext uri="{FF2B5EF4-FFF2-40B4-BE49-F238E27FC236}">
                    <a16:creationId xmlns:a16="http://schemas.microsoft.com/office/drawing/2014/main" id="{A07F6356-2807-49AF-AB79-619CB1AEE384}"/>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sp>
            <p:nvSpPr>
              <p:cNvPr id="17" name="Freeform 6">
                <a:extLst>
                  <a:ext uri="{FF2B5EF4-FFF2-40B4-BE49-F238E27FC236}">
                    <a16:creationId xmlns:a16="http://schemas.microsoft.com/office/drawing/2014/main" id="{6A9DBF21-5D86-405F-A8C1-4C882215107C}"/>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grpSp>
      <p:pic>
        <p:nvPicPr>
          <p:cNvPr id="20" name="Picture 19">
            <a:extLst>
              <a:ext uri="{FF2B5EF4-FFF2-40B4-BE49-F238E27FC236}">
                <a16:creationId xmlns:a16="http://schemas.microsoft.com/office/drawing/2014/main" id="{868210EF-77E0-45E4-AEEA-C74A2DC209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2795" y="946728"/>
            <a:ext cx="4958311" cy="4964543"/>
          </a:xfrm>
          <a:prstGeom prst="rect">
            <a:avLst/>
          </a:prstGeom>
        </p:spPr>
      </p:pic>
      <p:sp>
        <p:nvSpPr>
          <p:cNvPr id="21" name="Title 1">
            <a:extLst>
              <a:ext uri="{FF2B5EF4-FFF2-40B4-BE49-F238E27FC236}">
                <a16:creationId xmlns:a16="http://schemas.microsoft.com/office/drawing/2014/main" id="{F06E4E42-8B38-4D07-9913-9CD12090F4E7}"/>
              </a:ext>
            </a:extLst>
          </p:cNvPr>
          <p:cNvSpPr>
            <a:spLocks noGrp="1"/>
          </p:cNvSpPr>
          <p:nvPr>
            <p:ph type="title" hasCustomPrompt="1"/>
          </p:nvPr>
        </p:nvSpPr>
        <p:spPr>
          <a:xfrm>
            <a:off x="428681" y="1566884"/>
            <a:ext cx="5778987" cy="1793104"/>
          </a:xfrm>
          <a:prstGeom prst="rect">
            <a:avLst/>
          </a:prstGeom>
          <a:noFill/>
        </p:spPr>
        <p:txBody>
          <a:bodyPr lIns="0" tIns="0" rIns="0" bIns="182880" anchor="b" anchorCtr="0"/>
          <a:lstStyle>
            <a:lvl1pPr>
              <a:lnSpc>
                <a:spcPct val="100000"/>
              </a:lnSpc>
              <a:defRPr sz="4705" strike="noStrike" spc="-49" baseline="0">
                <a:solidFill>
                  <a:schemeClr val="tx1"/>
                </a:solidFill>
              </a:defRPr>
            </a:lvl1pPr>
          </a:lstStyle>
          <a:p>
            <a:r>
              <a:rPr lang="en-US"/>
              <a:t>Pre-presentation</a:t>
            </a:r>
            <a:br>
              <a:rPr lang="en-US"/>
            </a:br>
            <a:r>
              <a:rPr lang="en-US"/>
              <a:t>welcome</a:t>
            </a:r>
          </a:p>
        </p:txBody>
      </p:sp>
      <p:sp>
        <p:nvSpPr>
          <p:cNvPr id="2" name="TextBox 1"/>
          <p:cNvSpPr txBox="1"/>
          <p:nvPr userDrawn="1"/>
        </p:nvSpPr>
        <p:spPr>
          <a:xfrm>
            <a:off x="179286" y="3073893"/>
            <a:ext cx="362135" cy="615609"/>
          </a:xfrm>
          <a:prstGeom prst="rect">
            <a:avLst/>
          </a:prstGeom>
          <a:noFill/>
        </p:spPr>
        <p:txBody>
          <a:bodyPr wrap="none" lIns="179285" tIns="143428" rIns="179285" bIns="143428"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sp>
        <p:nvSpPr>
          <p:cNvPr id="22" name="Text Placeholder 4">
            <a:extLst>
              <a:ext uri="{FF2B5EF4-FFF2-40B4-BE49-F238E27FC236}">
                <a16:creationId xmlns:a16="http://schemas.microsoft.com/office/drawing/2014/main" id="{813F047E-ECC9-4153-96A0-ED65702108BD}"/>
              </a:ext>
            </a:extLst>
          </p:cNvPr>
          <p:cNvSpPr>
            <a:spLocks noGrp="1"/>
          </p:cNvSpPr>
          <p:nvPr>
            <p:ph type="body" sz="quarter" idx="19" hasCustomPrompt="1"/>
          </p:nvPr>
        </p:nvSpPr>
        <p:spPr>
          <a:xfrm>
            <a:off x="462832" y="3607534"/>
            <a:ext cx="5778987" cy="316857"/>
          </a:xfrm>
          <a:prstGeom prst="rect">
            <a:avLst/>
          </a:prstGeom>
        </p:spPr>
        <p:txBody>
          <a:bodyPr lIns="0" tIns="91440" rIns="0" bIns="0"/>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lang="en-US" sz="1961" b="0" i="0" kern="1200" spc="0" baseline="0" dirty="0">
                <a:solidFill>
                  <a:schemeClr val="bg1"/>
                </a:solidFill>
                <a:latin typeface="+mj-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tabLst/>
            </a:pPr>
            <a:r>
              <a:rPr lang="en-US"/>
              <a:t>Instructional heading</a:t>
            </a:r>
          </a:p>
        </p:txBody>
      </p:sp>
      <p:sp>
        <p:nvSpPr>
          <p:cNvPr id="4" name="Text Placeholder 3">
            <a:extLst>
              <a:ext uri="{FF2B5EF4-FFF2-40B4-BE49-F238E27FC236}">
                <a16:creationId xmlns:a16="http://schemas.microsoft.com/office/drawing/2014/main" id="{C89571C7-86D3-422D-8C3B-654C92141D36}"/>
              </a:ext>
            </a:extLst>
          </p:cNvPr>
          <p:cNvSpPr>
            <a:spLocks noGrp="1"/>
          </p:cNvSpPr>
          <p:nvPr>
            <p:ph type="body" sz="quarter" idx="20" hasCustomPrompt="1"/>
          </p:nvPr>
        </p:nvSpPr>
        <p:spPr>
          <a:xfrm>
            <a:off x="455995" y="4080117"/>
            <a:ext cx="5778516" cy="1956284"/>
          </a:xfrm>
        </p:spPr>
        <p:txBody>
          <a:bodyPr/>
          <a:lstStyle>
            <a:lvl1pPr marL="280121" indent="-280121">
              <a:buFont typeface="Arial" panose="020B0604020202020204" pitchFamily="34" charset="0"/>
              <a:buChar char="•"/>
              <a:defRPr>
                <a:solidFill>
                  <a:schemeClr val="bg1"/>
                </a:solidFill>
              </a:defRPr>
            </a:lvl1pPr>
            <a:lvl2pPr marL="44819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Step 1</a:t>
            </a:r>
          </a:p>
          <a:p>
            <a:pPr lvl="0"/>
            <a:r>
              <a:rPr lang="en-US"/>
              <a:t>Step 2</a:t>
            </a:r>
          </a:p>
          <a:p>
            <a:pPr lvl="0"/>
            <a:r>
              <a:rPr lang="en-US"/>
              <a:t>Step 3</a:t>
            </a:r>
          </a:p>
          <a:p>
            <a:pPr lvl="0"/>
            <a:r>
              <a:rPr lang="en-US"/>
              <a:t>Step 4</a:t>
            </a:r>
          </a:p>
          <a:p>
            <a:pPr lvl="0"/>
            <a:r>
              <a:rPr lang="en-US"/>
              <a:t>Step 5</a:t>
            </a:r>
          </a:p>
        </p:txBody>
      </p:sp>
    </p:spTree>
    <p:extLst>
      <p:ext uri="{BB962C8B-B14F-4D97-AF65-F5344CB8AC3E}">
        <p14:creationId xmlns:p14="http://schemas.microsoft.com/office/powerpoint/2010/main" val="232698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ssion title ">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592CA21-B8A7-4675-B7B1-B14B43A88208}"/>
              </a:ext>
            </a:extLst>
          </p:cNvPr>
          <p:cNvSpPr/>
          <p:nvPr userDrawn="1"/>
        </p:nvSpPr>
        <p:spPr bwMode="auto">
          <a:xfrm>
            <a:off x="0" y="5127610"/>
            <a:ext cx="12192000" cy="17303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Slide Number Placeholder 4">
            <a:extLst>
              <a:ext uri="{FF2B5EF4-FFF2-40B4-BE49-F238E27FC236}">
                <a16:creationId xmlns:a16="http://schemas.microsoft.com/office/drawing/2014/main" id="{5F97E2AE-9397-41F8-9801-7E789F44FDE8}"/>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bg1"/>
                </a:solidFill>
                <a:latin typeface="+mn-lt"/>
                <a:ea typeface="+mn-ea"/>
                <a:cs typeface="+mn-cs"/>
              </a:defRPr>
            </a:lvl1pPr>
          </a:lstStyle>
          <a:p>
            <a:fld id="{A33114A2-C037-5347-A97B-AEC6407897F9}" type="slidenum">
              <a:rPr lang="en-US" smtClean="0"/>
              <a:pPr/>
              <a:t>‹#›</a:t>
            </a:fld>
            <a:endParaRPr lang="en-US"/>
          </a:p>
        </p:txBody>
      </p:sp>
      <p:sp>
        <p:nvSpPr>
          <p:cNvPr id="12" name="TextBox 11">
            <a:extLst>
              <a:ext uri="{FF2B5EF4-FFF2-40B4-BE49-F238E27FC236}">
                <a16:creationId xmlns:a16="http://schemas.microsoft.com/office/drawing/2014/main" id="{96B0CD9A-D303-41AC-B1B3-2111FBB0C525}"/>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bg1"/>
                </a:solidFill>
                <a:latin typeface="+mn-lt"/>
                <a:ea typeface="+mn-ea"/>
                <a:cs typeface="+mn-cs"/>
              </a:rPr>
              <a:t>Microsoft Confidential</a:t>
            </a:r>
          </a:p>
        </p:txBody>
      </p:sp>
      <p:grpSp>
        <p:nvGrpSpPr>
          <p:cNvPr id="13" name="Group 12">
            <a:extLst>
              <a:ext uri="{FF2B5EF4-FFF2-40B4-BE49-F238E27FC236}">
                <a16:creationId xmlns:a16="http://schemas.microsoft.com/office/drawing/2014/main" id="{7D6ADF41-B586-4B47-A2CC-A08C5809D557}"/>
              </a:ext>
            </a:extLst>
          </p:cNvPr>
          <p:cNvGrpSpPr/>
          <p:nvPr userDrawn="1"/>
        </p:nvGrpSpPr>
        <p:grpSpPr>
          <a:xfrm>
            <a:off x="428681" y="6342961"/>
            <a:ext cx="1877892" cy="147702"/>
            <a:chOff x="437277" y="6393033"/>
            <a:chExt cx="1915548" cy="150642"/>
          </a:xfrm>
        </p:grpSpPr>
        <p:sp>
          <p:nvSpPr>
            <p:cNvPr id="14" name="TextBox 13">
              <a:extLst>
                <a:ext uri="{FF2B5EF4-FFF2-40B4-BE49-F238E27FC236}">
                  <a16:creationId xmlns:a16="http://schemas.microsoft.com/office/drawing/2014/main" id="{B6D8F1A3-C445-4659-90C7-093D403F5CE9}"/>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bg1"/>
                  </a:solidFill>
                </a:rPr>
                <a:t>Azure Engineering Boot Camp</a:t>
              </a:r>
            </a:p>
          </p:txBody>
        </p:sp>
        <p:grpSp>
          <p:nvGrpSpPr>
            <p:cNvPr id="15" name="Group 14">
              <a:extLst>
                <a:ext uri="{FF2B5EF4-FFF2-40B4-BE49-F238E27FC236}">
                  <a16:creationId xmlns:a16="http://schemas.microsoft.com/office/drawing/2014/main" id="{555ABFAC-36DB-4FEA-813E-4A9E5F9C4B82}"/>
                </a:ext>
              </a:extLst>
            </p:cNvPr>
            <p:cNvGrpSpPr/>
            <p:nvPr userDrawn="1"/>
          </p:nvGrpSpPr>
          <p:grpSpPr>
            <a:xfrm>
              <a:off x="437277" y="6393033"/>
              <a:ext cx="364395" cy="150642"/>
              <a:chOff x="437277" y="6393033"/>
              <a:chExt cx="568360" cy="234962"/>
            </a:xfrm>
          </p:grpSpPr>
          <p:sp>
            <p:nvSpPr>
              <p:cNvPr id="16" name="Freeform 5">
                <a:extLst>
                  <a:ext uri="{FF2B5EF4-FFF2-40B4-BE49-F238E27FC236}">
                    <a16:creationId xmlns:a16="http://schemas.microsoft.com/office/drawing/2014/main" id="{A07F6356-2807-49AF-AB79-619CB1AEE384}"/>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sp>
            <p:nvSpPr>
              <p:cNvPr id="17" name="Freeform 6">
                <a:extLst>
                  <a:ext uri="{FF2B5EF4-FFF2-40B4-BE49-F238E27FC236}">
                    <a16:creationId xmlns:a16="http://schemas.microsoft.com/office/drawing/2014/main" id="{6A9DBF21-5D86-405F-A8C1-4C882215107C}"/>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grpSp>
      <p:pic>
        <p:nvPicPr>
          <p:cNvPr id="20" name="Picture 19">
            <a:extLst>
              <a:ext uri="{FF2B5EF4-FFF2-40B4-BE49-F238E27FC236}">
                <a16:creationId xmlns:a16="http://schemas.microsoft.com/office/drawing/2014/main" id="{868210EF-77E0-45E4-AEEA-C74A2DC209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2795" y="946728"/>
            <a:ext cx="4958311" cy="4964543"/>
          </a:xfrm>
          <a:prstGeom prst="rect">
            <a:avLst/>
          </a:prstGeom>
        </p:spPr>
      </p:pic>
      <p:sp>
        <p:nvSpPr>
          <p:cNvPr id="26" name="Title 1">
            <a:extLst>
              <a:ext uri="{FF2B5EF4-FFF2-40B4-BE49-F238E27FC236}">
                <a16:creationId xmlns:a16="http://schemas.microsoft.com/office/drawing/2014/main" id="{6E93E7D4-124F-46D5-9101-057541C6041D}"/>
              </a:ext>
            </a:extLst>
          </p:cNvPr>
          <p:cNvSpPr>
            <a:spLocks noGrp="1"/>
          </p:cNvSpPr>
          <p:nvPr>
            <p:ph type="title" hasCustomPrompt="1"/>
          </p:nvPr>
        </p:nvSpPr>
        <p:spPr>
          <a:xfrm>
            <a:off x="428681" y="2207525"/>
            <a:ext cx="5778987" cy="1793104"/>
          </a:xfrm>
          <a:prstGeom prst="rect">
            <a:avLst/>
          </a:prstGeom>
          <a:noFill/>
        </p:spPr>
        <p:txBody>
          <a:bodyPr lIns="0" tIns="0" rIns="0" bIns="182880" anchor="b" anchorCtr="0"/>
          <a:lstStyle>
            <a:lvl1pPr>
              <a:lnSpc>
                <a:spcPct val="100000"/>
              </a:lnSpc>
              <a:defRPr sz="4705" strike="noStrike" spc="-49" baseline="0">
                <a:solidFill>
                  <a:schemeClr val="tx1"/>
                </a:solidFill>
              </a:defRPr>
            </a:lvl1pPr>
          </a:lstStyle>
          <a:p>
            <a:r>
              <a:rPr lang="en-US"/>
              <a:t>Session title</a:t>
            </a:r>
          </a:p>
        </p:txBody>
      </p:sp>
    </p:spTree>
    <p:extLst>
      <p:ext uri="{BB962C8B-B14F-4D97-AF65-F5344CB8AC3E}">
        <p14:creationId xmlns:p14="http://schemas.microsoft.com/office/powerpoint/2010/main" val="274190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592CA21-B8A7-4675-B7B1-B14B43A88208}"/>
              </a:ext>
            </a:extLst>
          </p:cNvPr>
          <p:cNvSpPr/>
          <p:nvPr userDrawn="1"/>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Slide Number Placeholder 4">
            <a:extLst>
              <a:ext uri="{FF2B5EF4-FFF2-40B4-BE49-F238E27FC236}">
                <a16:creationId xmlns:a16="http://schemas.microsoft.com/office/drawing/2014/main" id="{5F97E2AE-9397-41F8-9801-7E789F44FDE8}"/>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bg1"/>
                </a:solidFill>
                <a:latin typeface="+mn-lt"/>
                <a:ea typeface="+mn-ea"/>
                <a:cs typeface="+mn-cs"/>
              </a:defRPr>
            </a:lvl1pPr>
          </a:lstStyle>
          <a:p>
            <a:fld id="{A33114A2-C037-5347-A97B-AEC6407897F9}" type="slidenum">
              <a:rPr lang="en-US" smtClean="0"/>
              <a:pPr/>
              <a:t>‹#›</a:t>
            </a:fld>
            <a:endParaRPr lang="en-US"/>
          </a:p>
        </p:txBody>
      </p:sp>
      <p:sp>
        <p:nvSpPr>
          <p:cNvPr id="12" name="TextBox 11">
            <a:extLst>
              <a:ext uri="{FF2B5EF4-FFF2-40B4-BE49-F238E27FC236}">
                <a16:creationId xmlns:a16="http://schemas.microsoft.com/office/drawing/2014/main" id="{96B0CD9A-D303-41AC-B1B3-2111FBB0C525}"/>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bg1"/>
                </a:solidFill>
                <a:latin typeface="+mn-lt"/>
                <a:ea typeface="+mn-ea"/>
                <a:cs typeface="+mn-cs"/>
              </a:rPr>
              <a:t>Microsoft Confidential</a:t>
            </a:r>
          </a:p>
        </p:txBody>
      </p:sp>
      <p:grpSp>
        <p:nvGrpSpPr>
          <p:cNvPr id="13" name="Group 12">
            <a:extLst>
              <a:ext uri="{FF2B5EF4-FFF2-40B4-BE49-F238E27FC236}">
                <a16:creationId xmlns:a16="http://schemas.microsoft.com/office/drawing/2014/main" id="{7D6ADF41-B586-4B47-A2CC-A08C5809D557}"/>
              </a:ext>
            </a:extLst>
          </p:cNvPr>
          <p:cNvGrpSpPr/>
          <p:nvPr userDrawn="1"/>
        </p:nvGrpSpPr>
        <p:grpSpPr>
          <a:xfrm>
            <a:off x="428681" y="6342961"/>
            <a:ext cx="1877892" cy="147702"/>
            <a:chOff x="437277" y="6393033"/>
            <a:chExt cx="1915548" cy="150642"/>
          </a:xfrm>
        </p:grpSpPr>
        <p:sp>
          <p:nvSpPr>
            <p:cNvPr id="14" name="TextBox 13">
              <a:extLst>
                <a:ext uri="{FF2B5EF4-FFF2-40B4-BE49-F238E27FC236}">
                  <a16:creationId xmlns:a16="http://schemas.microsoft.com/office/drawing/2014/main" id="{B6D8F1A3-C445-4659-90C7-093D403F5CE9}"/>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bg1"/>
                  </a:solidFill>
                </a:rPr>
                <a:t>Azure Engineering Boot Camp</a:t>
              </a:r>
            </a:p>
          </p:txBody>
        </p:sp>
        <p:grpSp>
          <p:nvGrpSpPr>
            <p:cNvPr id="15" name="Group 14">
              <a:extLst>
                <a:ext uri="{FF2B5EF4-FFF2-40B4-BE49-F238E27FC236}">
                  <a16:creationId xmlns:a16="http://schemas.microsoft.com/office/drawing/2014/main" id="{555ABFAC-36DB-4FEA-813E-4A9E5F9C4B82}"/>
                </a:ext>
              </a:extLst>
            </p:cNvPr>
            <p:cNvGrpSpPr/>
            <p:nvPr userDrawn="1"/>
          </p:nvGrpSpPr>
          <p:grpSpPr>
            <a:xfrm>
              <a:off x="437277" y="6393033"/>
              <a:ext cx="364395" cy="150642"/>
              <a:chOff x="437277" y="6393033"/>
              <a:chExt cx="568360" cy="234962"/>
            </a:xfrm>
          </p:grpSpPr>
          <p:sp>
            <p:nvSpPr>
              <p:cNvPr id="16" name="Freeform 5">
                <a:extLst>
                  <a:ext uri="{FF2B5EF4-FFF2-40B4-BE49-F238E27FC236}">
                    <a16:creationId xmlns:a16="http://schemas.microsoft.com/office/drawing/2014/main" id="{A07F6356-2807-49AF-AB79-619CB1AEE384}"/>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sp>
            <p:nvSpPr>
              <p:cNvPr id="17" name="Freeform 6">
                <a:extLst>
                  <a:ext uri="{FF2B5EF4-FFF2-40B4-BE49-F238E27FC236}">
                    <a16:creationId xmlns:a16="http://schemas.microsoft.com/office/drawing/2014/main" id="{6A9DBF21-5D86-405F-A8C1-4C882215107C}"/>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grpSp>
      <p:pic>
        <p:nvPicPr>
          <p:cNvPr id="20" name="Picture 19">
            <a:extLst>
              <a:ext uri="{FF2B5EF4-FFF2-40B4-BE49-F238E27FC236}">
                <a16:creationId xmlns:a16="http://schemas.microsoft.com/office/drawing/2014/main" id="{868210EF-77E0-45E4-AEEA-C74A2DC209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2795" y="946728"/>
            <a:ext cx="4958311" cy="4964543"/>
          </a:xfrm>
          <a:prstGeom prst="rect">
            <a:avLst/>
          </a:prstGeom>
        </p:spPr>
      </p:pic>
      <p:sp>
        <p:nvSpPr>
          <p:cNvPr id="19" name="Title 1">
            <a:extLst>
              <a:ext uri="{FF2B5EF4-FFF2-40B4-BE49-F238E27FC236}">
                <a16:creationId xmlns:a16="http://schemas.microsoft.com/office/drawing/2014/main" id="{C1B69CC9-AAA0-4C7F-B284-688E103ABDD2}"/>
              </a:ext>
            </a:extLst>
          </p:cNvPr>
          <p:cNvSpPr>
            <a:spLocks noGrp="1"/>
          </p:cNvSpPr>
          <p:nvPr>
            <p:ph type="title" hasCustomPrompt="1"/>
          </p:nvPr>
        </p:nvSpPr>
        <p:spPr>
          <a:xfrm>
            <a:off x="428681" y="2207525"/>
            <a:ext cx="5778987" cy="1793104"/>
          </a:xfrm>
          <a:prstGeom prst="rect">
            <a:avLst/>
          </a:prstGeom>
          <a:noFill/>
        </p:spPr>
        <p:txBody>
          <a:bodyPr lIns="0" tIns="0" rIns="0" bIns="182880" anchor="b" anchorCtr="0"/>
          <a:lstStyle>
            <a:lvl1pPr algn="l" defTabSz="896386" rtl="0" eaLnBrk="1" latinLnBrk="0" hangingPunct="1">
              <a:lnSpc>
                <a:spcPct val="100000"/>
              </a:lnSpc>
              <a:spcBef>
                <a:spcPct val="0"/>
              </a:spcBef>
              <a:buNone/>
              <a:defRPr lang="en-US" sz="4705" strike="noStrike" kern="1200" spc="-49" baseline="0" dirty="0">
                <a:solidFill>
                  <a:schemeClr val="bg1"/>
                </a:solidFill>
                <a:latin typeface="Segoe UI Semibold" panose="020B0702040204020203" pitchFamily="34" charset="0"/>
                <a:ea typeface="+mj-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9109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rack agenda (2-d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1126853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529" baseline="0">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Track: [Title] agenda (2-day) </a:t>
            </a:r>
          </a:p>
        </p:txBody>
      </p:sp>
      <p:sp>
        <p:nvSpPr>
          <p:cNvPr id="4" name="Text Placeholder 3"/>
          <p:cNvSpPr>
            <a:spLocks noGrp="1"/>
          </p:cNvSpPr>
          <p:nvPr>
            <p:ph type="body" sz="quarter" idx="10" hasCustomPrompt="1"/>
          </p:nvPr>
        </p:nvSpPr>
        <p:spPr>
          <a:xfrm>
            <a:off x="880273" y="1511004"/>
            <a:ext cx="3229993"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Day 1</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pic>
        <p:nvPicPr>
          <p:cNvPr id="28" name="Picture 27">
            <a:extLst>
              <a:ext uri="{FF2B5EF4-FFF2-40B4-BE49-F238E27FC236}">
                <a16:creationId xmlns:a16="http://schemas.microsoft.com/office/drawing/2014/main" id="{2EEF4835-5D0F-4AB7-8B6F-7326AA0332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5589" y="3734188"/>
            <a:ext cx="1875558" cy="2109529"/>
          </a:xfrm>
          <a:prstGeom prst="rect">
            <a:avLst/>
          </a:prstGeom>
        </p:spPr>
      </p:pic>
      <p:sp>
        <p:nvSpPr>
          <p:cNvPr id="29" name="Text Placeholder 4">
            <a:extLst>
              <a:ext uri="{FF2B5EF4-FFF2-40B4-BE49-F238E27FC236}">
                <a16:creationId xmlns:a16="http://schemas.microsoft.com/office/drawing/2014/main" id="{B7AE9967-EF0B-4AD3-B7A3-3139291FC35C}"/>
              </a:ext>
            </a:extLst>
          </p:cNvPr>
          <p:cNvSpPr>
            <a:spLocks noGrp="1"/>
          </p:cNvSpPr>
          <p:nvPr>
            <p:ph type="body" sz="quarter" idx="11" hasCustomPrompt="1"/>
          </p:nvPr>
        </p:nvSpPr>
        <p:spPr>
          <a:xfrm>
            <a:off x="882097" y="1984452"/>
            <a:ext cx="3230360"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0" name="Text Placeholder 4">
            <a:extLst>
              <a:ext uri="{FF2B5EF4-FFF2-40B4-BE49-F238E27FC236}">
                <a16:creationId xmlns:a16="http://schemas.microsoft.com/office/drawing/2014/main" id="{379F4D54-6EF0-4BE9-8843-A7AC6737A78F}"/>
              </a:ext>
            </a:extLst>
          </p:cNvPr>
          <p:cNvSpPr>
            <a:spLocks noGrp="1"/>
          </p:cNvSpPr>
          <p:nvPr>
            <p:ph type="body" sz="quarter" idx="19" hasCustomPrompt="1"/>
          </p:nvPr>
        </p:nvSpPr>
        <p:spPr>
          <a:xfrm>
            <a:off x="880272" y="2257293"/>
            <a:ext cx="3230360" cy="678980"/>
          </a:xfrm>
          <a:prstGeom prst="rect">
            <a:avLst/>
          </a:prstGeom>
        </p:spPr>
        <p:txBody>
          <a:bodyPr lIns="0" tIns="0" rIns="0" bIns="0"/>
          <a:lstStyle>
            <a:lvl1pPr marL="0" indent="0">
              <a:lnSpc>
                <a:spcPts val="1667"/>
              </a:lnSpc>
              <a:spcBef>
                <a:spcPts val="0"/>
              </a:spcBef>
              <a:buFont typeface="Arial" panose="020B0604020202020204" pitchFamily="34" charset="0"/>
              <a:buNone/>
              <a:defRPr lang="en-US" sz="1372" b="0" i="0" kern="1200" spc="0" baseline="0" dirty="0">
                <a:solidFill>
                  <a:srgbClr val="000000"/>
                </a:solidFill>
                <a:latin typeface="+mn-lt"/>
                <a:ea typeface="+mn-ea"/>
                <a:cs typeface="+mn-cs"/>
              </a:defRPr>
            </a:lvl1pPr>
            <a:lvl2pPr marL="0" indent="0">
              <a:lnSpc>
                <a:spcPts val="1765"/>
              </a:lnSpc>
              <a:spcBef>
                <a:spcPts val="0"/>
              </a:spcBef>
              <a:buNone/>
              <a:defRPr sz="1176">
                <a:solidFill>
                  <a:schemeClr val="tx1"/>
                </a:solidFill>
              </a:defRPr>
            </a:lvl2pPr>
            <a:lvl3pPr marL="448193" indent="0">
              <a:buNone/>
              <a:defRPr sz="1470"/>
            </a:lvl3pPr>
            <a:lvl4pPr marL="672290" indent="0">
              <a:buNone/>
              <a:defRPr sz="1078"/>
            </a:lvl4pPr>
            <a:lvl5pPr marL="896386" indent="0">
              <a:buNone/>
              <a:defRPr sz="1372"/>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31" name="Text Placeholder 4">
            <a:extLst>
              <a:ext uri="{FF2B5EF4-FFF2-40B4-BE49-F238E27FC236}">
                <a16:creationId xmlns:a16="http://schemas.microsoft.com/office/drawing/2014/main" id="{00A773EA-F31E-4113-9B57-D67399963FDC}"/>
              </a:ext>
            </a:extLst>
          </p:cNvPr>
          <p:cNvSpPr>
            <a:spLocks noGrp="1"/>
          </p:cNvSpPr>
          <p:nvPr>
            <p:ph type="body" sz="quarter" idx="20" hasCustomPrompt="1"/>
          </p:nvPr>
        </p:nvSpPr>
        <p:spPr>
          <a:xfrm>
            <a:off x="882097" y="3115294"/>
            <a:ext cx="3230360"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2" name="Text Placeholder 4">
            <a:extLst>
              <a:ext uri="{FF2B5EF4-FFF2-40B4-BE49-F238E27FC236}">
                <a16:creationId xmlns:a16="http://schemas.microsoft.com/office/drawing/2014/main" id="{53434ED3-53FE-406E-94D9-BE3161439A9E}"/>
              </a:ext>
            </a:extLst>
          </p:cNvPr>
          <p:cNvSpPr>
            <a:spLocks noGrp="1"/>
          </p:cNvSpPr>
          <p:nvPr>
            <p:ph type="body" sz="quarter" idx="21" hasCustomPrompt="1"/>
          </p:nvPr>
        </p:nvSpPr>
        <p:spPr>
          <a:xfrm>
            <a:off x="880272" y="3388135"/>
            <a:ext cx="3230360"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35" name="Text Placeholder 4">
            <a:extLst>
              <a:ext uri="{FF2B5EF4-FFF2-40B4-BE49-F238E27FC236}">
                <a16:creationId xmlns:a16="http://schemas.microsoft.com/office/drawing/2014/main" id="{505F455C-4D0A-487E-BAED-3D015AB26A22}"/>
              </a:ext>
            </a:extLst>
          </p:cNvPr>
          <p:cNvSpPr>
            <a:spLocks noGrp="1"/>
          </p:cNvSpPr>
          <p:nvPr>
            <p:ph type="body" sz="quarter" idx="22" hasCustomPrompt="1"/>
          </p:nvPr>
        </p:nvSpPr>
        <p:spPr>
          <a:xfrm>
            <a:off x="884325" y="4247838"/>
            <a:ext cx="3230360"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6" name="Text Placeholder 4">
            <a:extLst>
              <a:ext uri="{FF2B5EF4-FFF2-40B4-BE49-F238E27FC236}">
                <a16:creationId xmlns:a16="http://schemas.microsoft.com/office/drawing/2014/main" id="{80386217-066E-40D9-8646-0DC07C09805C}"/>
              </a:ext>
            </a:extLst>
          </p:cNvPr>
          <p:cNvSpPr>
            <a:spLocks noGrp="1"/>
          </p:cNvSpPr>
          <p:nvPr>
            <p:ph type="body" sz="quarter" idx="23" hasCustomPrompt="1"/>
          </p:nvPr>
        </p:nvSpPr>
        <p:spPr>
          <a:xfrm>
            <a:off x="882499" y="4520679"/>
            <a:ext cx="3230360"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18" name="Text Placeholder 3"/>
          <p:cNvSpPr>
            <a:spLocks noGrp="1"/>
          </p:cNvSpPr>
          <p:nvPr>
            <p:ph type="body" sz="quarter" idx="24" hasCustomPrompt="1"/>
          </p:nvPr>
        </p:nvSpPr>
        <p:spPr>
          <a:xfrm>
            <a:off x="4752446" y="1511004"/>
            <a:ext cx="3229994"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Day 2</a:t>
            </a:r>
          </a:p>
        </p:txBody>
      </p:sp>
      <p:sp>
        <p:nvSpPr>
          <p:cNvPr id="19" name="Text Placeholder 4">
            <a:extLst>
              <a:ext uri="{FF2B5EF4-FFF2-40B4-BE49-F238E27FC236}">
                <a16:creationId xmlns:a16="http://schemas.microsoft.com/office/drawing/2014/main" id="{B7AE9967-EF0B-4AD3-B7A3-3139291FC35C}"/>
              </a:ext>
            </a:extLst>
          </p:cNvPr>
          <p:cNvSpPr>
            <a:spLocks noGrp="1"/>
          </p:cNvSpPr>
          <p:nvPr>
            <p:ph type="body" sz="quarter" idx="25" hasCustomPrompt="1"/>
          </p:nvPr>
        </p:nvSpPr>
        <p:spPr>
          <a:xfrm>
            <a:off x="4754271" y="1984452"/>
            <a:ext cx="3230360"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21" name="Text Placeholder 4">
            <a:extLst>
              <a:ext uri="{FF2B5EF4-FFF2-40B4-BE49-F238E27FC236}">
                <a16:creationId xmlns:a16="http://schemas.microsoft.com/office/drawing/2014/main" id="{379F4D54-6EF0-4BE9-8843-A7AC6737A78F}"/>
              </a:ext>
            </a:extLst>
          </p:cNvPr>
          <p:cNvSpPr>
            <a:spLocks noGrp="1"/>
          </p:cNvSpPr>
          <p:nvPr>
            <p:ph type="body" sz="quarter" idx="26" hasCustomPrompt="1"/>
          </p:nvPr>
        </p:nvSpPr>
        <p:spPr>
          <a:xfrm>
            <a:off x="4752446" y="2257293"/>
            <a:ext cx="3230360" cy="678980"/>
          </a:xfrm>
          <a:prstGeom prst="rect">
            <a:avLst/>
          </a:prstGeom>
        </p:spPr>
        <p:txBody>
          <a:bodyPr lIns="0" tIns="0" rIns="0" bIns="0"/>
          <a:lstStyle>
            <a:lvl1pPr marL="280121" indent="-280121">
              <a:lnSpc>
                <a:spcPts val="1667"/>
              </a:lnSpc>
              <a:spcBef>
                <a:spcPts val="0"/>
              </a:spcBef>
              <a:buFont typeface="Arial" panose="020B0604020202020204" pitchFamily="34" charset="0"/>
              <a:buChar char="•"/>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23" name="Text Placeholder 4">
            <a:extLst>
              <a:ext uri="{FF2B5EF4-FFF2-40B4-BE49-F238E27FC236}">
                <a16:creationId xmlns:a16="http://schemas.microsoft.com/office/drawing/2014/main" id="{00A773EA-F31E-4113-9B57-D67399963FDC}"/>
              </a:ext>
            </a:extLst>
          </p:cNvPr>
          <p:cNvSpPr>
            <a:spLocks noGrp="1"/>
          </p:cNvSpPr>
          <p:nvPr>
            <p:ph type="body" sz="quarter" idx="27" hasCustomPrompt="1"/>
          </p:nvPr>
        </p:nvSpPr>
        <p:spPr>
          <a:xfrm>
            <a:off x="4754271" y="3115294"/>
            <a:ext cx="3230360"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24" name="Text Placeholder 4">
            <a:extLst>
              <a:ext uri="{FF2B5EF4-FFF2-40B4-BE49-F238E27FC236}">
                <a16:creationId xmlns:a16="http://schemas.microsoft.com/office/drawing/2014/main" id="{53434ED3-53FE-406E-94D9-BE3161439A9E}"/>
              </a:ext>
            </a:extLst>
          </p:cNvPr>
          <p:cNvSpPr>
            <a:spLocks noGrp="1"/>
          </p:cNvSpPr>
          <p:nvPr>
            <p:ph type="body" sz="quarter" idx="28" hasCustomPrompt="1"/>
          </p:nvPr>
        </p:nvSpPr>
        <p:spPr>
          <a:xfrm>
            <a:off x="4752446" y="3388135"/>
            <a:ext cx="3230360"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25" name="Text Placeholder 4">
            <a:extLst>
              <a:ext uri="{FF2B5EF4-FFF2-40B4-BE49-F238E27FC236}">
                <a16:creationId xmlns:a16="http://schemas.microsoft.com/office/drawing/2014/main" id="{505F455C-4D0A-487E-BAED-3D015AB26A22}"/>
              </a:ext>
            </a:extLst>
          </p:cNvPr>
          <p:cNvSpPr>
            <a:spLocks noGrp="1"/>
          </p:cNvSpPr>
          <p:nvPr>
            <p:ph type="body" sz="quarter" idx="29" hasCustomPrompt="1"/>
          </p:nvPr>
        </p:nvSpPr>
        <p:spPr>
          <a:xfrm>
            <a:off x="4756499" y="4247838"/>
            <a:ext cx="3230360"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26" name="Text Placeholder 4">
            <a:extLst>
              <a:ext uri="{FF2B5EF4-FFF2-40B4-BE49-F238E27FC236}">
                <a16:creationId xmlns:a16="http://schemas.microsoft.com/office/drawing/2014/main" id="{80386217-066E-40D9-8646-0DC07C09805C}"/>
              </a:ext>
            </a:extLst>
          </p:cNvPr>
          <p:cNvSpPr>
            <a:spLocks noGrp="1"/>
          </p:cNvSpPr>
          <p:nvPr>
            <p:ph type="body" sz="quarter" idx="30" hasCustomPrompt="1"/>
          </p:nvPr>
        </p:nvSpPr>
        <p:spPr>
          <a:xfrm>
            <a:off x="4754673" y="4520679"/>
            <a:ext cx="3230360"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pic>
        <p:nvPicPr>
          <p:cNvPr id="33" name="Picture 32">
            <a:extLst>
              <a:ext uri="{FF2B5EF4-FFF2-40B4-BE49-F238E27FC236}">
                <a16:creationId xmlns:a16="http://schemas.microsoft.com/office/drawing/2014/main" id="{D0286D36-6FC7-43FF-82A0-DE60B6C4A4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26344" y="1291487"/>
            <a:ext cx="368967" cy="579559"/>
          </a:xfrm>
          <a:prstGeom prst="rect">
            <a:avLst/>
          </a:prstGeom>
        </p:spPr>
      </p:pic>
      <p:pic>
        <p:nvPicPr>
          <p:cNvPr id="34" name="Picture 33">
            <a:extLst>
              <a:ext uri="{FF2B5EF4-FFF2-40B4-BE49-F238E27FC236}">
                <a16:creationId xmlns:a16="http://schemas.microsoft.com/office/drawing/2014/main" id="{614268A4-8CD2-4E3D-B6AE-49A350AF12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5260" y="1293810"/>
            <a:ext cx="368967" cy="579559"/>
          </a:xfrm>
          <a:prstGeom prst="rect">
            <a:avLst/>
          </a:prstGeom>
        </p:spPr>
      </p:pic>
    </p:spTree>
    <p:extLst>
      <p:ext uri="{BB962C8B-B14F-4D97-AF65-F5344CB8AC3E}">
        <p14:creationId xmlns:p14="http://schemas.microsoft.com/office/powerpoint/2010/main" val="1146989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rack agenda (3-d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1126853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Track: [Title] agenda (3-day) </a:t>
            </a:r>
          </a:p>
        </p:txBody>
      </p:sp>
      <p:sp>
        <p:nvSpPr>
          <p:cNvPr id="4" name="Text Placeholder 3"/>
          <p:cNvSpPr>
            <a:spLocks noGrp="1"/>
          </p:cNvSpPr>
          <p:nvPr>
            <p:ph type="body" sz="quarter" idx="10" hasCustomPrompt="1"/>
          </p:nvPr>
        </p:nvSpPr>
        <p:spPr>
          <a:xfrm>
            <a:off x="881535" y="1511004"/>
            <a:ext cx="2330654"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Day 1</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pic>
        <p:nvPicPr>
          <p:cNvPr id="28" name="Picture 27">
            <a:extLst>
              <a:ext uri="{FF2B5EF4-FFF2-40B4-BE49-F238E27FC236}">
                <a16:creationId xmlns:a16="http://schemas.microsoft.com/office/drawing/2014/main" id="{2EEF4835-5D0F-4AB7-8B6F-7326AA0332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5589" y="3734188"/>
            <a:ext cx="1875558" cy="2109529"/>
          </a:xfrm>
          <a:prstGeom prst="rect">
            <a:avLst/>
          </a:prstGeom>
        </p:spPr>
      </p:pic>
      <p:sp>
        <p:nvSpPr>
          <p:cNvPr id="29" name="Text Placeholder 4">
            <a:extLst>
              <a:ext uri="{FF2B5EF4-FFF2-40B4-BE49-F238E27FC236}">
                <a16:creationId xmlns:a16="http://schemas.microsoft.com/office/drawing/2014/main" id="{B7AE9967-EF0B-4AD3-B7A3-3139291FC35C}"/>
              </a:ext>
            </a:extLst>
          </p:cNvPr>
          <p:cNvSpPr>
            <a:spLocks noGrp="1"/>
          </p:cNvSpPr>
          <p:nvPr>
            <p:ph type="body" sz="quarter" idx="11" hasCustomPrompt="1"/>
          </p:nvPr>
        </p:nvSpPr>
        <p:spPr>
          <a:xfrm>
            <a:off x="883361" y="1984452"/>
            <a:ext cx="2330654"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0" name="Text Placeholder 4">
            <a:extLst>
              <a:ext uri="{FF2B5EF4-FFF2-40B4-BE49-F238E27FC236}">
                <a16:creationId xmlns:a16="http://schemas.microsoft.com/office/drawing/2014/main" id="{379F4D54-6EF0-4BE9-8843-A7AC6737A78F}"/>
              </a:ext>
            </a:extLst>
          </p:cNvPr>
          <p:cNvSpPr>
            <a:spLocks noGrp="1"/>
          </p:cNvSpPr>
          <p:nvPr>
            <p:ph type="body" sz="quarter" idx="19" hasCustomPrompt="1"/>
          </p:nvPr>
        </p:nvSpPr>
        <p:spPr>
          <a:xfrm>
            <a:off x="881535" y="2257293"/>
            <a:ext cx="2330654" cy="678980"/>
          </a:xfrm>
          <a:prstGeom prst="rect">
            <a:avLst/>
          </a:prstGeom>
        </p:spPr>
        <p:txBody>
          <a:bodyPr lIns="0" tIns="0" rIns="0" bIns="0"/>
          <a:lstStyle>
            <a:lvl1pPr marL="280121" indent="-280121">
              <a:lnSpc>
                <a:spcPts val="1667"/>
              </a:lnSpc>
              <a:spcBef>
                <a:spcPts val="0"/>
              </a:spcBef>
              <a:buFont typeface="Arial" panose="020B0604020202020204" pitchFamily="34" charset="0"/>
              <a:buChar char="•"/>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31" name="Text Placeholder 4">
            <a:extLst>
              <a:ext uri="{FF2B5EF4-FFF2-40B4-BE49-F238E27FC236}">
                <a16:creationId xmlns:a16="http://schemas.microsoft.com/office/drawing/2014/main" id="{00A773EA-F31E-4113-9B57-D67399963FDC}"/>
              </a:ext>
            </a:extLst>
          </p:cNvPr>
          <p:cNvSpPr>
            <a:spLocks noGrp="1"/>
          </p:cNvSpPr>
          <p:nvPr>
            <p:ph type="body" sz="quarter" idx="20" hasCustomPrompt="1"/>
          </p:nvPr>
        </p:nvSpPr>
        <p:spPr>
          <a:xfrm>
            <a:off x="883361" y="3115294"/>
            <a:ext cx="2330654"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2" name="Text Placeholder 4">
            <a:extLst>
              <a:ext uri="{FF2B5EF4-FFF2-40B4-BE49-F238E27FC236}">
                <a16:creationId xmlns:a16="http://schemas.microsoft.com/office/drawing/2014/main" id="{53434ED3-53FE-406E-94D9-BE3161439A9E}"/>
              </a:ext>
            </a:extLst>
          </p:cNvPr>
          <p:cNvSpPr>
            <a:spLocks noGrp="1"/>
          </p:cNvSpPr>
          <p:nvPr>
            <p:ph type="body" sz="quarter" idx="21" hasCustomPrompt="1"/>
          </p:nvPr>
        </p:nvSpPr>
        <p:spPr>
          <a:xfrm>
            <a:off x="881535" y="3388135"/>
            <a:ext cx="2330654"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35" name="Text Placeholder 4">
            <a:extLst>
              <a:ext uri="{FF2B5EF4-FFF2-40B4-BE49-F238E27FC236}">
                <a16:creationId xmlns:a16="http://schemas.microsoft.com/office/drawing/2014/main" id="{505F455C-4D0A-487E-BAED-3D015AB26A22}"/>
              </a:ext>
            </a:extLst>
          </p:cNvPr>
          <p:cNvSpPr>
            <a:spLocks noGrp="1"/>
          </p:cNvSpPr>
          <p:nvPr>
            <p:ph type="body" sz="quarter" idx="22" hasCustomPrompt="1"/>
          </p:nvPr>
        </p:nvSpPr>
        <p:spPr>
          <a:xfrm>
            <a:off x="885588" y="4247838"/>
            <a:ext cx="2330654"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6" name="Text Placeholder 4">
            <a:extLst>
              <a:ext uri="{FF2B5EF4-FFF2-40B4-BE49-F238E27FC236}">
                <a16:creationId xmlns:a16="http://schemas.microsoft.com/office/drawing/2014/main" id="{80386217-066E-40D9-8646-0DC07C09805C}"/>
              </a:ext>
            </a:extLst>
          </p:cNvPr>
          <p:cNvSpPr>
            <a:spLocks noGrp="1"/>
          </p:cNvSpPr>
          <p:nvPr>
            <p:ph type="body" sz="quarter" idx="23" hasCustomPrompt="1"/>
          </p:nvPr>
        </p:nvSpPr>
        <p:spPr>
          <a:xfrm>
            <a:off x="883762" y="4520679"/>
            <a:ext cx="2330654"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18" name="Text Placeholder 3"/>
          <p:cNvSpPr>
            <a:spLocks noGrp="1"/>
          </p:cNvSpPr>
          <p:nvPr>
            <p:ph type="body" sz="quarter" idx="24" hasCustomPrompt="1"/>
          </p:nvPr>
        </p:nvSpPr>
        <p:spPr>
          <a:xfrm>
            <a:off x="3891161" y="1511004"/>
            <a:ext cx="2337125"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Day 2</a:t>
            </a:r>
          </a:p>
        </p:txBody>
      </p:sp>
      <p:sp>
        <p:nvSpPr>
          <p:cNvPr id="19" name="Text Placeholder 4">
            <a:extLst>
              <a:ext uri="{FF2B5EF4-FFF2-40B4-BE49-F238E27FC236}">
                <a16:creationId xmlns:a16="http://schemas.microsoft.com/office/drawing/2014/main" id="{B7AE9967-EF0B-4AD3-B7A3-3139291FC35C}"/>
              </a:ext>
            </a:extLst>
          </p:cNvPr>
          <p:cNvSpPr>
            <a:spLocks noGrp="1"/>
          </p:cNvSpPr>
          <p:nvPr>
            <p:ph type="body" sz="quarter" idx="25" hasCustomPrompt="1"/>
          </p:nvPr>
        </p:nvSpPr>
        <p:spPr>
          <a:xfrm>
            <a:off x="3892985" y="1984452"/>
            <a:ext cx="2330654"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21" name="Text Placeholder 4">
            <a:extLst>
              <a:ext uri="{FF2B5EF4-FFF2-40B4-BE49-F238E27FC236}">
                <a16:creationId xmlns:a16="http://schemas.microsoft.com/office/drawing/2014/main" id="{379F4D54-6EF0-4BE9-8843-A7AC6737A78F}"/>
              </a:ext>
            </a:extLst>
          </p:cNvPr>
          <p:cNvSpPr>
            <a:spLocks noGrp="1"/>
          </p:cNvSpPr>
          <p:nvPr>
            <p:ph type="body" sz="quarter" idx="26" hasCustomPrompt="1"/>
          </p:nvPr>
        </p:nvSpPr>
        <p:spPr>
          <a:xfrm>
            <a:off x="3891160" y="2257293"/>
            <a:ext cx="2330654" cy="678980"/>
          </a:xfrm>
          <a:prstGeom prst="rect">
            <a:avLst/>
          </a:prstGeom>
        </p:spPr>
        <p:txBody>
          <a:bodyPr lIns="0" tIns="0" rIns="0" bIns="0"/>
          <a:lstStyle>
            <a:lvl1pPr marL="280121" indent="-280121">
              <a:lnSpc>
                <a:spcPts val="1667"/>
              </a:lnSpc>
              <a:spcBef>
                <a:spcPts val="0"/>
              </a:spcBef>
              <a:buFont typeface="Arial" panose="020B0604020202020204" pitchFamily="34" charset="0"/>
              <a:buChar char="•"/>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23" name="Text Placeholder 4">
            <a:extLst>
              <a:ext uri="{FF2B5EF4-FFF2-40B4-BE49-F238E27FC236}">
                <a16:creationId xmlns:a16="http://schemas.microsoft.com/office/drawing/2014/main" id="{00A773EA-F31E-4113-9B57-D67399963FDC}"/>
              </a:ext>
            </a:extLst>
          </p:cNvPr>
          <p:cNvSpPr>
            <a:spLocks noGrp="1"/>
          </p:cNvSpPr>
          <p:nvPr>
            <p:ph type="body" sz="quarter" idx="27" hasCustomPrompt="1"/>
          </p:nvPr>
        </p:nvSpPr>
        <p:spPr>
          <a:xfrm>
            <a:off x="3892985" y="3115294"/>
            <a:ext cx="2330654"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24" name="Text Placeholder 4">
            <a:extLst>
              <a:ext uri="{FF2B5EF4-FFF2-40B4-BE49-F238E27FC236}">
                <a16:creationId xmlns:a16="http://schemas.microsoft.com/office/drawing/2014/main" id="{53434ED3-53FE-406E-94D9-BE3161439A9E}"/>
              </a:ext>
            </a:extLst>
          </p:cNvPr>
          <p:cNvSpPr>
            <a:spLocks noGrp="1"/>
          </p:cNvSpPr>
          <p:nvPr>
            <p:ph type="body" sz="quarter" idx="28" hasCustomPrompt="1"/>
          </p:nvPr>
        </p:nvSpPr>
        <p:spPr>
          <a:xfrm>
            <a:off x="3891160" y="3388135"/>
            <a:ext cx="2330654"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25" name="Text Placeholder 4">
            <a:extLst>
              <a:ext uri="{FF2B5EF4-FFF2-40B4-BE49-F238E27FC236}">
                <a16:creationId xmlns:a16="http://schemas.microsoft.com/office/drawing/2014/main" id="{505F455C-4D0A-487E-BAED-3D015AB26A22}"/>
              </a:ext>
            </a:extLst>
          </p:cNvPr>
          <p:cNvSpPr>
            <a:spLocks noGrp="1"/>
          </p:cNvSpPr>
          <p:nvPr>
            <p:ph type="body" sz="quarter" idx="29" hasCustomPrompt="1"/>
          </p:nvPr>
        </p:nvSpPr>
        <p:spPr>
          <a:xfrm>
            <a:off x="3895213" y="4247838"/>
            <a:ext cx="2330654"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26" name="Text Placeholder 4">
            <a:extLst>
              <a:ext uri="{FF2B5EF4-FFF2-40B4-BE49-F238E27FC236}">
                <a16:creationId xmlns:a16="http://schemas.microsoft.com/office/drawing/2014/main" id="{80386217-066E-40D9-8646-0DC07C09805C}"/>
              </a:ext>
            </a:extLst>
          </p:cNvPr>
          <p:cNvSpPr>
            <a:spLocks noGrp="1"/>
          </p:cNvSpPr>
          <p:nvPr>
            <p:ph type="body" sz="quarter" idx="30" hasCustomPrompt="1"/>
          </p:nvPr>
        </p:nvSpPr>
        <p:spPr>
          <a:xfrm>
            <a:off x="3893387" y="4520679"/>
            <a:ext cx="2330654"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33" name="Text Placeholder 3"/>
          <p:cNvSpPr>
            <a:spLocks noGrp="1"/>
          </p:cNvSpPr>
          <p:nvPr>
            <p:ph type="body" sz="quarter" idx="31" hasCustomPrompt="1"/>
          </p:nvPr>
        </p:nvSpPr>
        <p:spPr>
          <a:xfrm>
            <a:off x="6874920" y="1513192"/>
            <a:ext cx="2330654"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Day 3</a:t>
            </a:r>
          </a:p>
        </p:txBody>
      </p:sp>
      <p:sp>
        <p:nvSpPr>
          <p:cNvPr id="34" name="Text Placeholder 4">
            <a:extLst>
              <a:ext uri="{FF2B5EF4-FFF2-40B4-BE49-F238E27FC236}">
                <a16:creationId xmlns:a16="http://schemas.microsoft.com/office/drawing/2014/main" id="{B7AE9967-EF0B-4AD3-B7A3-3139291FC35C}"/>
              </a:ext>
            </a:extLst>
          </p:cNvPr>
          <p:cNvSpPr>
            <a:spLocks noGrp="1"/>
          </p:cNvSpPr>
          <p:nvPr>
            <p:ph type="body" sz="quarter" idx="32" hasCustomPrompt="1"/>
          </p:nvPr>
        </p:nvSpPr>
        <p:spPr>
          <a:xfrm>
            <a:off x="6876746" y="1986639"/>
            <a:ext cx="2330654"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7" name="Text Placeholder 4">
            <a:extLst>
              <a:ext uri="{FF2B5EF4-FFF2-40B4-BE49-F238E27FC236}">
                <a16:creationId xmlns:a16="http://schemas.microsoft.com/office/drawing/2014/main" id="{379F4D54-6EF0-4BE9-8843-A7AC6737A78F}"/>
              </a:ext>
            </a:extLst>
          </p:cNvPr>
          <p:cNvSpPr>
            <a:spLocks noGrp="1"/>
          </p:cNvSpPr>
          <p:nvPr>
            <p:ph type="body" sz="quarter" idx="33" hasCustomPrompt="1"/>
          </p:nvPr>
        </p:nvSpPr>
        <p:spPr>
          <a:xfrm>
            <a:off x="6874920" y="2259480"/>
            <a:ext cx="2330654" cy="678980"/>
          </a:xfrm>
          <a:prstGeom prst="rect">
            <a:avLst/>
          </a:prstGeom>
        </p:spPr>
        <p:txBody>
          <a:bodyPr lIns="0" tIns="0" rIns="0" bIns="0"/>
          <a:lstStyle>
            <a:lvl1pPr marL="280121" indent="-280121">
              <a:lnSpc>
                <a:spcPts val="1667"/>
              </a:lnSpc>
              <a:spcBef>
                <a:spcPts val="0"/>
              </a:spcBef>
              <a:buFont typeface="Arial" panose="020B0604020202020204" pitchFamily="34" charset="0"/>
              <a:buChar char="•"/>
              <a:defRPr lang="en-US" sz="1372" b="0" i="0" kern="1200" spc="0" baseline="0" dirty="0">
                <a:solidFill>
                  <a:srgbClr val="000000"/>
                </a:solidFill>
                <a:latin typeface="+mn-lt"/>
                <a:ea typeface="+mn-ea"/>
                <a:cs typeface="+mn-cs"/>
              </a:defRPr>
            </a:lvl1pPr>
            <a:lvl2pPr marL="0" indent="0">
              <a:lnSpc>
                <a:spcPts val="1765"/>
              </a:lnSpc>
              <a:spcBef>
                <a:spcPts val="0"/>
              </a:spcBef>
              <a:buNone/>
              <a:defRPr sz="1274">
                <a:solidFill>
                  <a:schemeClr val="tx1"/>
                </a:solidFill>
              </a:defRPr>
            </a:lvl2pPr>
            <a:lvl3pPr marL="448193" indent="0">
              <a:buNone/>
              <a:defRPr sz="1372"/>
            </a:lvl3pPr>
            <a:lvl4pPr marL="672290" indent="0">
              <a:buNone/>
              <a:defRPr sz="1274"/>
            </a:lvl4pPr>
            <a:lvl5pPr marL="896386" indent="0">
              <a:buNone/>
              <a:defRPr sz="1372"/>
            </a:lvl5pPr>
            <a:lvl6pPr>
              <a:defRPr sz="1667"/>
            </a:lvl6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38" name="Text Placeholder 4">
            <a:extLst>
              <a:ext uri="{FF2B5EF4-FFF2-40B4-BE49-F238E27FC236}">
                <a16:creationId xmlns:a16="http://schemas.microsoft.com/office/drawing/2014/main" id="{00A773EA-F31E-4113-9B57-D67399963FDC}"/>
              </a:ext>
            </a:extLst>
          </p:cNvPr>
          <p:cNvSpPr>
            <a:spLocks noGrp="1"/>
          </p:cNvSpPr>
          <p:nvPr>
            <p:ph type="body" sz="quarter" idx="34" hasCustomPrompt="1"/>
          </p:nvPr>
        </p:nvSpPr>
        <p:spPr>
          <a:xfrm>
            <a:off x="6876746" y="3117481"/>
            <a:ext cx="2330654"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39" name="Text Placeholder 4">
            <a:extLst>
              <a:ext uri="{FF2B5EF4-FFF2-40B4-BE49-F238E27FC236}">
                <a16:creationId xmlns:a16="http://schemas.microsoft.com/office/drawing/2014/main" id="{53434ED3-53FE-406E-94D9-BE3161439A9E}"/>
              </a:ext>
            </a:extLst>
          </p:cNvPr>
          <p:cNvSpPr>
            <a:spLocks noGrp="1"/>
          </p:cNvSpPr>
          <p:nvPr>
            <p:ph type="body" sz="quarter" idx="35" hasCustomPrompt="1"/>
          </p:nvPr>
        </p:nvSpPr>
        <p:spPr>
          <a:xfrm>
            <a:off x="6874920" y="3390322"/>
            <a:ext cx="2330654"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sp>
        <p:nvSpPr>
          <p:cNvPr id="40" name="Text Placeholder 4">
            <a:extLst>
              <a:ext uri="{FF2B5EF4-FFF2-40B4-BE49-F238E27FC236}">
                <a16:creationId xmlns:a16="http://schemas.microsoft.com/office/drawing/2014/main" id="{505F455C-4D0A-487E-BAED-3D015AB26A22}"/>
              </a:ext>
            </a:extLst>
          </p:cNvPr>
          <p:cNvSpPr>
            <a:spLocks noGrp="1"/>
          </p:cNvSpPr>
          <p:nvPr>
            <p:ph type="body" sz="quarter" idx="36" hasCustomPrompt="1"/>
          </p:nvPr>
        </p:nvSpPr>
        <p:spPr>
          <a:xfrm>
            <a:off x="6878973" y="4250025"/>
            <a:ext cx="2330654" cy="209603"/>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Session title</a:t>
            </a:r>
          </a:p>
        </p:txBody>
      </p:sp>
      <p:sp>
        <p:nvSpPr>
          <p:cNvPr id="41" name="Text Placeholder 4">
            <a:extLst>
              <a:ext uri="{FF2B5EF4-FFF2-40B4-BE49-F238E27FC236}">
                <a16:creationId xmlns:a16="http://schemas.microsoft.com/office/drawing/2014/main" id="{80386217-066E-40D9-8646-0DC07C09805C}"/>
              </a:ext>
            </a:extLst>
          </p:cNvPr>
          <p:cNvSpPr>
            <a:spLocks noGrp="1"/>
          </p:cNvSpPr>
          <p:nvPr>
            <p:ph type="body" sz="quarter" idx="37" hasCustomPrompt="1"/>
          </p:nvPr>
        </p:nvSpPr>
        <p:spPr>
          <a:xfrm>
            <a:off x="6877148" y="4522866"/>
            <a:ext cx="2330654" cy="678980"/>
          </a:xfrm>
          <a:prstGeom prst="rect">
            <a:avLst/>
          </a:prstGeom>
        </p:spPr>
        <p:txBody>
          <a:bodyPr lIns="0"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372" b="0" i="0" kern="1200" spc="0" baseline="0" dirty="0">
                <a:solidFill>
                  <a:srgbClr val="000000"/>
                </a:solidFill>
                <a:latin typeface="+mn-lt"/>
                <a:ea typeface="+mn-ea"/>
                <a:cs typeface="+mn-cs"/>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sz="1274"/>
              <a:t>Section</a:t>
            </a:r>
          </a:p>
        </p:txBody>
      </p:sp>
      <p:pic>
        <p:nvPicPr>
          <p:cNvPr id="42" name="Picture 41">
            <a:extLst>
              <a:ext uri="{FF2B5EF4-FFF2-40B4-BE49-F238E27FC236}">
                <a16:creationId xmlns:a16="http://schemas.microsoft.com/office/drawing/2014/main" id="{D0286D36-6FC7-43FF-82A0-DE60B6C4A4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63795" y="1291487"/>
            <a:ext cx="368967" cy="579559"/>
          </a:xfrm>
          <a:prstGeom prst="rect">
            <a:avLst/>
          </a:prstGeom>
        </p:spPr>
      </p:pic>
      <p:pic>
        <p:nvPicPr>
          <p:cNvPr id="43" name="Picture 42">
            <a:extLst>
              <a:ext uri="{FF2B5EF4-FFF2-40B4-BE49-F238E27FC236}">
                <a16:creationId xmlns:a16="http://schemas.microsoft.com/office/drawing/2014/main" id="{614268A4-8CD2-4E3D-B6AE-49A350AF12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5260" y="1293810"/>
            <a:ext cx="368967" cy="579559"/>
          </a:xfrm>
          <a:prstGeom prst="rect">
            <a:avLst/>
          </a:prstGeom>
        </p:spPr>
      </p:pic>
      <p:pic>
        <p:nvPicPr>
          <p:cNvPr id="44" name="Picture 43">
            <a:extLst>
              <a:ext uri="{FF2B5EF4-FFF2-40B4-BE49-F238E27FC236}">
                <a16:creationId xmlns:a16="http://schemas.microsoft.com/office/drawing/2014/main" id="{614268A4-8CD2-4E3D-B6AE-49A350AF12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7555" y="1297780"/>
            <a:ext cx="368967" cy="579559"/>
          </a:xfrm>
          <a:prstGeom prst="rect">
            <a:avLst/>
          </a:prstGeom>
        </p:spPr>
      </p:pic>
    </p:spTree>
    <p:extLst>
      <p:ext uri="{BB962C8B-B14F-4D97-AF65-F5344CB8AC3E}">
        <p14:creationId xmlns:p14="http://schemas.microsoft.com/office/powerpoint/2010/main" val="11203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ssion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529">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Session agenda</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pic>
        <p:nvPicPr>
          <p:cNvPr id="18" name="Picture 17">
            <a:extLst>
              <a:ext uri="{FF2B5EF4-FFF2-40B4-BE49-F238E27FC236}">
                <a16:creationId xmlns:a16="http://schemas.microsoft.com/office/drawing/2014/main" id="{2E344DCE-1F36-4D50-909D-AC90C78BD7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202" y="4067721"/>
            <a:ext cx="2059945" cy="1765197"/>
          </a:xfrm>
          <a:prstGeom prst="rect">
            <a:avLst/>
          </a:prstGeom>
        </p:spPr>
      </p:pic>
      <p:pic>
        <p:nvPicPr>
          <p:cNvPr id="29" name="Picture 28">
            <a:extLst>
              <a:ext uri="{FF2B5EF4-FFF2-40B4-BE49-F238E27FC236}">
                <a16:creationId xmlns:a16="http://schemas.microsoft.com/office/drawing/2014/main" id="{5BCA4E38-6971-4696-8146-7DE3CFC5F14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6172" y="631712"/>
            <a:ext cx="407322" cy="476910"/>
          </a:xfrm>
          <a:prstGeom prst="rect">
            <a:avLst/>
          </a:prstGeom>
        </p:spPr>
      </p:pic>
      <p:sp>
        <p:nvSpPr>
          <p:cNvPr id="31" name="Text Placeholder 4">
            <a:extLst>
              <a:ext uri="{FF2B5EF4-FFF2-40B4-BE49-F238E27FC236}">
                <a16:creationId xmlns:a16="http://schemas.microsoft.com/office/drawing/2014/main" id="{B1B61ACC-8F00-4A90-B794-7FE8A56C55FD}"/>
              </a:ext>
            </a:extLst>
          </p:cNvPr>
          <p:cNvSpPr>
            <a:spLocks noGrp="1"/>
          </p:cNvSpPr>
          <p:nvPr>
            <p:ph type="body" sz="quarter" idx="24" hasCustomPrompt="1"/>
          </p:nvPr>
        </p:nvSpPr>
        <p:spPr>
          <a:xfrm>
            <a:off x="9920918" y="765366"/>
            <a:ext cx="1803608" cy="22632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Duration</a:t>
            </a:r>
          </a:p>
        </p:txBody>
      </p:sp>
      <p:sp>
        <p:nvSpPr>
          <p:cNvPr id="28" name="Text Placeholder 3"/>
          <p:cNvSpPr>
            <a:spLocks noGrp="1"/>
          </p:cNvSpPr>
          <p:nvPr>
            <p:ph type="body" sz="quarter" idx="25" hasCustomPrompt="1"/>
          </p:nvPr>
        </p:nvSpPr>
        <p:spPr>
          <a:xfrm>
            <a:off x="454220" y="1324223"/>
            <a:ext cx="3656047"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336145" indent="-336145">
              <a:lnSpc>
                <a:spcPts val="2353"/>
              </a:lnSpc>
              <a:buFont typeface="Arial" panose="020B0604020202020204" pitchFamily="34" charset="0"/>
              <a:buChar char="•"/>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Section Title</a:t>
            </a:r>
          </a:p>
        </p:txBody>
      </p:sp>
      <p:sp>
        <p:nvSpPr>
          <p:cNvPr id="30" name="Text Placeholder 4">
            <a:extLst>
              <a:ext uri="{FF2B5EF4-FFF2-40B4-BE49-F238E27FC236}">
                <a16:creationId xmlns:a16="http://schemas.microsoft.com/office/drawing/2014/main" id="{B7AE9967-EF0B-4AD3-B7A3-3139291FC35C}"/>
              </a:ext>
            </a:extLst>
          </p:cNvPr>
          <p:cNvSpPr>
            <a:spLocks noGrp="1"/>
          </p:cNvSpPr>
          <p:nvPr>
            <p:ph type="body" sz="quarter" idx="11" hasCustomPrompt="1"/>
          </p:nvPr>
        </p:nvSpPr>
        <p:spPr>
          <a:xfrm>
            <a:off x="455996" y="1722958"/>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Objectives</a:t>
            </a:r>
          </a:p>
        </p:txBody>
      </p:sp>
      <p:sp>
        <p:nvSpPr>
          <p:cNvPr id="37" name="Text Placeholder 3"/>
          <p:cNvSpPr>
            <a:spLocks noGrp="1"/>
          </p:cNvSpPr>
          <p:nvPr>
            <p:ph type="body" sz="quarter" idx="26" hasCustomPrompt="1"/>
          </p:nvPr>
        </p:nvSpPr>
        <p:spPr>
          <a:xfrm>
            <a:off x="4349406" y="1324223"/>
            <a:ext cx="3633034"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Section Title</a:t>
            </a:r>
          </a:p>
        </p:txBody>
      </p:sp>
      <p:sp>
        <p:nvSpPr>
          <p:cNvPr id="49" name="Text Placeholder 3"/>
          <p:cNvSpPr>
            <a:spLocks noGrp="1"/>
          </p:cNvSpPr>
          <p:nvPr>
            <p:ph type="body" sz="quarter" idx="33" hasCustomPrompt="1"/>
          </p:nvPr>
        </p:nvSpPr>
        <p:spPr>
          <a:xfrm>
            <a:off x="454220" y="3684236"/>
            <a:ext cx="3656047"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Section Title</a:t>
            </a:r>
          </a:p>
        </p:txBody>
      </p:sp>
      <p:sp>
        <p:nvSpPr>
          <p:cNvPr id="52" name="Text Placeholder 3"/>
          <p:cNvSpPr>
            <a:spLocks noGrp="1"/>
          </p:cNvSpPr>
          <p:nvPr>
            <p:ph type="body" sz="quarter" idx="36" hasCustomPrompt="1"/>
          </p:nvPr>
        </p:nvSpPr>
        <p:spPr>
          <a:xfrm>
            <a:off x="4349406" y="3684236"/>
            <a:ext cx="3633034"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Section Title</a:t>
            </a:r>
          </a:p>
        </p:txBody>
      </p:sp>
      <p:sp>
        <p:nvSpPr>
          <p:cNvPr id="62" name="Text Placeholder 4">
            <a:extLst>
              <a:ext uri="{FF2B5EF4-FFF2-40B4-BE49-F238E27FC236}">
                <a16:creationId xmlns:a16="http://schemas.microsoft.com/office/drawing/2014/main" id="{B7AE9967-EF0B-4AD3-B7A3-3139291FC35C}"/>
              </a:ext>
            </a:extLst>
          </p:cNvPr>
          <p:cNvSpPr>
            <a:spLocks noGrp="1"/>
          </p:cNvSpPr>
          <p:nvPr>
            <p:ph type="body" sz="quarter" idx="44" hasCustomPrompt="1"/>
          </p:nvPr>
        </p:nvSpPr>
        <p:spPr>
          <a:xfrm>
            <a:off x="453710" y="4083318"/>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Objectives</a:t>
            </a:r>
          </a:p>
        </p:txBody>
      </p:sp>
      <p:sp>
        <p:nvSpPr>
          <p:cNvPr id="68" name="Text Placeholder 4">
            <a:extLst>
              <a:ext uri="{FF2B5EF4-FFF2-40B4-BE49-F238E27FC236}">
                <a16:creationId xmlns:a16="http://schemas.microsoft.com/office/drawing/2014/main" id="{B7AE9967-EF0B-4AD3-B7A3-3139291FC35C}"/>
              </a:ext>
            </a:extLst>
          </p:cNvPr>
          <p:cNvSpPr>
            <a:spLocks noGrp="1"/>
          </p:cNvSpPr>
          <p:nvPr>
            <p:ph type="body" sz="quarter" idx="46" hasCustomPrompt="1"/>
          </p:nvPr>
        </p:nvSpPr>
        <p:spPr>
          <a:xfrm>
            <a:off x="4349361" y="1722958"/>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Objectives</a:t>
            </a:r>
          </a:p>
        </p:txBody>
      </p:sp>
      <p:sp>
        <p:nvSpPr>
          <p:cNvPr id="70" name="Text Placeholder 4">
            <a:extLst>
              <a:ext uri="{FF2B5EF4-FFF2-40B4-BE49-F238E27FC236}">
                <a16:creationId xmlns:a16="http://schemas.microsoft.com/office/drawing/2014/main" id="{B7AE9967-EF0B-4AD3-B7A3-3139291FC35C}"/>
              </a:ext>
            </a:extLst>
          </p:cNvPr>
          <p:cNvSpPr>
            <a:spLocks noGrp="1"/>
          </p:cNvSpPr>
          <p:nvPr>
            <p:ph type="body" sz="quarter" idx="48" hasCustomPrompt="1"/>
          </p:nvPr>
        </p:nvSpPr>
        <p:spPr>
          <a:xfrm>
            <a:off x="4347075" y="4083318"/>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Objectives</a:t>
            </a:r>
          </a:p>
        </p:txBody>
      </p:sp>
      <p:sp>
        <p:nvSpPr>
          <p:cNvPr id="80" name="Text Placeholder 4">
            <a:extLst>
              <a:ext uri="{FF2B5EF4-FFF2-40B4-BE49-F238E27FC236}">
                <a16:creationId xmlns:a16="http://schemas.microsoft.com/office/drawing/2014/main" id="{B7AE9967-EF0B-4AD3-B7A3-3139291FC35C}"/>
              </a:ext>
            </a:extLst>
          </p:cNvPr>
          <p:cNvSpPr>
            <a:spLocks noGrp="1"/>
          </p:cNvSpPr>
          <p:nvPr>
            <p:ph type="body" sz="quarter" idx="50" hasCustomPrompt="1"/>
          </p:nvPr>
        </p:nvSpPr>
        <p:spPr>
          <a:xfrm>
            <a:off x="463226" y="2850000"/>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Activity/labs</a:t>
            </a:r>
          </a:p>
          <a:p>
            <a:pPr lvl="0"/>
            <a:endParaRPr lang="en-US"/>
          </a:p>
        </p:txBody>
      </p:sp>
      <p:sp>
        <p:nvSpPr>
          <p:cNvPr id="81" name="Text Placeholder 6"/>
          <p:cNvSpPr>
            <a:spLocks noGrp="1"/>
          </p:cNvSpPr>
          <p:nvPr>
            <p:ph type="body" sz="quarter" idx="54" hasCustomPrompt="1"/>
          </p:nvPr>
        </p:nvSpPr>
        <p:spPr>
          <a:xfrm>
            <a:off x="462220" y="3122223"/>
            <a:ext cx="3657467" cy="226326"/>
          </a:xfrm>
          <a:prstGeom prst="rect">
            <a:avLst/>
          </a:prstGeom>
        </p:spPr>
        <p:txBody>
          <a:bodyPr tIns="0" rIns="0" bIns="0"/>
          <a:lstStyle>
            <a:lvl1pPr marL="280121" indent="-280121">
              <a:buFont typeface="Arial" panose="020B0604020202020204" pitchFamily="34" charset="0"/>
              <a:buChar char="•"/>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Activity/lab title</a:t>
            </a:r>
          </a:p>
        </p:txBody>
      </p:sp>
      <p:sp>
        <p:nvSpPr>
          <p:cNvPr id="82" name="Text Placeholder 4">
            <a:extLst>
              <a:ext uri="{FF2B5EF4-FFF2-40B4-BE49-F238E27FC236}">
                <a16:creationId xmlns:a16="http://schemas.microsoft.com/office/drawing/2014/main" id="{B7AE9967-EF0B-4AD3-B7A3-3139291FC35C}"/>
              </a:ext>
            </a:extLst>
          </p:cNvPr>
          <p:cNvSpPr>
            <a:spLocks noGrp="1"/>
          </p:cNvSpPr>
          <p:nvPr>
            <p:ph type="body" sz="quarter" idx="55" hasCustomPrompt="1"/>
          </p:nvPr>
        </p:nvSpPr>
        <p:spPr>
          <a:xfrm>
            <a:off x="4346523" y="2850642"/>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Activity/labs</a:t>
            </a:r>
          </a:p>
        </p:txBody>
      </p:sp>
      <p:sp>
        <p:nvSpPr>
          <p:cNvPr id="83" name="Text Placeholder 6"/>
          <p:cNvSpPr>
            <a:spLocks noGrp="1"/>
          </p:cNvSpPr>
          <p:nvPr>
            <p:ph type="body" sz="quarter" idx="56" hasCustomPrompt="1"/>
          </p:nvPr>
        </p:nvSpPr>
        <p:spPr>
          <a:xfrm>
            <a:off x="4345517" y="3122865"/>
            <a:ext cx="3657467" cy="226326"/>
          </a:xfrm>
          <a:prstGeom prst="rect">
            <a:avLst/>
          </a:prstGeom>
        </p:spPr>
        <p:txBody>
          <a:bodyPr tIns="0" rIns="0" bIns="0"/>
          <a:lstStyle>
            <a:lvl1pPr marL="280121" indent="-280121">
              <a:buFont typeface="Arial" panose="020B0604020202020204" pitchFamily="34" charset="0"/>
              <a:buChar char="•"/>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Activity/lab title</a:t>
            </a:r>
          </a:p>
        </p:txBody>
      </p:sp>
      <p:sp>
        <p:nvSpPr>
          <p:cNvPr id="88" name="Text Placeholder 4">
            <a:extLst>
              <a:ext uri="{FF2B5EF4-FFF2-40B4-BE49-F238E27FC236}">
                <a16:creationId xmlns:a16="http://schemas.microsoft.com/office/drawing/2014/main" id="{B7AE9967-EF0B-4AD3-B7A3-3139291FC35C}"/>
              </a:ext>
            </a:extLst>
          </p:cNvPr>
          <p:cNvSpPr>
            <a:spLocks noGrp="1"/>
          </p:cNvSpPr>
          <p:nvPr>
            <p:ph type="body" sz="quarter" idx="57" hasCustomPrompt="1"/>
          </p:nvPr>
        </p:nvSpPr>
        <p:spPr>
          <a:xfrm>
            <a:off x="440280" y="5211920"/>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Activity/labs</a:t>
            </a:r>
          </a:p>
        </p:txBody>
      </p:sp>
      <p:sp>
        <p:nvSpPr>
          <p:cNvPr id="89" name="Text Placeholder 6"/>
          <p:cNvSpPr>
            <a:spLocks noGrp="1"/>
          </p:cNvSpPr>
          <p:nvPr>
            <p:ph type="body" sz="quarter" idx="58" hasCustomPrompt="1"/>
          </p:nvPr>
        </p:nvSpPr>
        <p:spPr>
          <a:xfrm>
            <a:off x="439274" y="5484143"/>
            <a:ext cx="3657467" cy="226326"/>
          </a:xfrm>
          <a:prstGeom prst="rect">
            <a:avLst/>
          </a:prstGeom>
        </p:spPr>
        <p:txBody>
          <a:bodyPr tIns="0" rIns="0" bIns="0"/>
          <a:lstStyle>
            <a:lvl1pPr marL="280121" indent="-280121">
              <a:buFont typeface="Arial" panose="020B0604020202020204" pitchFamily="34" charset="0"/>
              <a:buChar char="•"/>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Activity/lab title</a:t>
            </a:r>
          </a:p>
        </p:txBody>
      </p:sp>
      <p:sp>
        <p:nvSpPr>
          <p:cNvPr id="90" name="Text Placeholder 4">
            <a:extLst>
              <a:ext uri="{FF2B5EF4-FFF2-40B4-BE49-F238E27FC236}">
                <a16:creationId xmlns:a16="http://schemas.microsoft.com/office/drawing/2014/main" id="{B7AE9967-EF0B-4AD3-B7A3-3139291FC35C}"/>
              </a:ext>
            </a:extLst>
          </p:cNvPr>
          <p:cNvSpPr>
            <a:spLocks noGrp="1"/>
          </p:cNvSpPr>
          <p:nvPr>
            <p:ph type="body" sz="quarter" idx="59" hasCustomPrompt="1"/>
          </p:nvPr>
        </p:nvSpPr>
        <p:spPr>
          <a:xfrm>
            <a:off x="4323577" y="5212563"/>
            <a:ext cx="3656461"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Activity/labs</a:t>
            </a:r>
          </a:p>
        </p:txBody>
      </p:sp>
      <p:sp>
        <p:nvSpPr>
          <p:cNvPr id="91" name="Text Placeholder 6"/>
          <p:cNvSpPr>
            <a:spLocks noGrp="1"/>
          </p:cNvSpPr>
          <p:nvPr>
            <p:ph type="body" sz="quarter" idx="60" hasCustomPrompt="1"/>
          </p:nvPr>
        </p:nvSpPr>
        <p:spPr>
          <a:xfrm>
            <a:off x="4322571" y="5484785"/>
            <a:ext cx="3657467" cy="226326"/>
          </a:xfrm>
          <a:prstGeom prst="rect">
            <a:avLst/>
          </a:prstGeom>
        </p:spPr>
        <p:txBody>
          <a:bodyPr tIns="0" rIns="0" bIns="0"/>
          <a:lstStyle>
            <a:lvl1pPr marL="280121" indent="-280121">
              <a:buFont typeface="Arial" panose="020B0604020202020204" pitchFamily="34" charset="0"/>
              <a:buChar char="•"/>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Activity/lab title</a:t>
            </a:r>
          </a:p>
        </p:txBody>
      </p:sp>
      <p:sp>
        <p:nvSpPr>
          <p:cNvPr id="96" name="Text Placeholder 6"/>
          <p:cNvSpPr>
            <a:spLocks noGrp="1"/>
          </p:cNvSpPr>
          <p:nvPr>
            <p:ph type="body" sz="quarter" idx="61" hasCustomPrompt="1"/>
          </p:nvPr>
        </p:nvSpPr>
        <p:spPr>
          <a:xfrm>
            <a:off x="462220" y="2001533"/>
            <a:ext cx="3657467" cy="678980"/>
          </a:xfrm>
          <a:prstGeom prst="rect">
            <a:avLst/>
          </a:prstGeom>
        </p:spPr>
        <p:txBody>
          <a:bodyPr tIns="0" rIns="0" bIns="0"/>
          <a:lstStyle>
            <a:lvl1pPr marL="280121" indent="-280121">
              <a:buFont typeface="Arial" panose="020B0604020202020204" pitchFamily="34" charset="0"/>
              <a:buChar char="•"/>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p:txBody>
      </p:sp>
      <p:sp>
        <p:nvSpPr>
          <p:cNvPr id="97" name="Text Placeholder 6"/>
          <p:cNvSpPr>
            <a:spLocks noGrp="1"/>
          </p:cNvSpPr>
          <p:nvPr>
            <p:ph type="body" sz="quarter" idx="62" hasCustomPrompt="1"/>
          </p:nvPr>
        </p:nvSpPr>
        <p:spPr>
          <a:xfrm>
            <a:off x="4345517" y="2002176"/>
            <a:ext cx="3657467" cy="678980"/>
          </a:xfrm>
          <a:prstGeom prst="rect">
            <a:avLst/>
          </a:prstGeom>
        </p:spPr>
        <p:txBody>
          <a:bodyPr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p:txBody>
      </p:sp>
      <p:sp>
        <p:nvSpPr>
          <p:cNvPr id="98" name="Text Placeholder 6"/>
          <p:cNvSpPr>
            <a:spLocks noGrp="1"/>
          </p:cNvSpPr>
          <p:nvPr>
            <p:ph type="body" sz="quarter" idx="63" hasCustomPrompt="1"/>
          </p:nvPr>
        </p:nvSpPr>
        <p:spPr>
          <a:xfrm>
            <a:off x="439274" y="4363454"/>
            <a:ext cx="3657467" cy="678980"/>
          </a:xfrm>
          <a:prstGeom prst="rect">
            <a:avLst/>
          </a:prstGeom>
        </p:spPr>
        <p:txBody>
          <a:bodyPr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p:txBody>
      </p:sp>
      <p:sp>
        <p:nvSpPr>
          <p:cNvPr id="99" name="Text Placeholder 6"/>
          <p:cNvSpPr>
            <a:spLocks noGrp="1"/>
          </p:cNvSpPr>
          <p:nvPr>
            <p:ph type="body" sz="quarter" idx="64" hasCustomPrompt="1"/>
          </p:nvPr>
        </p:nvSpPr>
        <p:spPr>
          <a:xfrm>
            <a:off x="4322571" y="4364096"/>
            <a:ext cx="3657467" cy="678980"/>
          </a:xfrm>
          <a:prstGeom prst="rect">
            <a:avLst/>
          </a:prstGeom>
        </p:spPr>
        <p:txBody>
          <a:bodyPr tIns="0" rIns="0" bIns="0"/>
          <a:lstStyle>
            <a:lvl1pPr marL="280121" marR="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274" b="0" i="0" kern="1200" spc="0" baseline="0" dirty="0">
                <a:solidFill>
                  <a:srgbClr val="000000"/>
                </a:solidFill>
                <a:latin typeface="+mn-lt"/>
                <a:ea typeface="+mn-ea"/>
                <a:cs typeface="+mn-cs"/>
              </a:defRPr>
            </a:lvl1pPr>
            <a:lvl2pPr>
              <a:defRPr sz="1274">
                <a:latin typeface="+mn-lt"/>
              </a:defRPr>
            </a:lvl2pPr>
            <a:lvl3pPr>
              <a:defRPr sz="1274">
                <a:latin typeface="+mn-lt"/>
              </a:defRPr>
            </a:lvl3pPr>
            <a:lvl4pPr>
              <a:defRPr sz="1274">
                <a:latin typeface="+mn-lt"/>
              </a:defRPr>
            </a:lvl4pPr>
            <a:lvl5pPr>
              <a:defRPr sz="1274">
                <a:latin typeface="+mn-lt"/>
              </a:defRPr>
            </a:lvl5pPr>
          </a:lstStyle>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a:p>
            <a:pPr marL="280121" marR="0" lvl="0" indent="-280121" algn="l" defTabSz="914367" rtl="0" eaLnBrk="1" fontAlgn="auto" latinLnBrk="0" hangingPunct="1">
              <a:lnSpc>
                <a:spcPts val="1765"/>
              </a:lnSpc>
              <a:spcBef>
                <a:spcPts val="0"/>
              </a:spcBef>
              <a:spcAft>
                <a:spcPts val="0"/>
              </a:spcAft>
              <a:buClrTx/>
              <a:buSzPct val="90000"/>
              <a:buFont typeface="Arial" panose="020B0604020202020204" pitchFamily="34" charset="0"/>
              <a:buChar char="•"/>
              <a:tabLst/>
            </a:pPr>
            <a:r>
              <a:rPr lang="en-US"/>
              <a:t>Learning objective bullet</a:t>
            </a:r>
          </a:p>
        </p:txBody>
      </p:sp>
    </p:spTree>
    <p:extLst>
      <p:ext uri="{BB962C8B-B14F-4D97-AF65-F5344CB8AC3E}">
        <p14:creationId xmlns:p14="http://schemas.microsoft.com/office/powerpoint/2010/main" val="20883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ass activit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137441"/>
            <a:ext cx="7585071"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lang="en-US" sz="1961" b="0" kern="1200" spc="0" baseline="0" dirty="0">
                <a:solidFill>
                  <a:srgbClr val="000000"/>
                </a:solidFill>
                <a:latin typeface="+mj-lt"/>
                <a:ea typeface="+mn-ea"/>
                <a:cs typeface="+mn-cs"/>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Activity headline</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12" name="Text Placeholder 4">
            <a:extLst>
              <a:ext uri="{FF2B5EF4-FFF2-40B4-BE49-F238E27FC236}">
                <a16:creationId xmlns:a16="http://schemas.microsoft.com/office/drawing/2014/main" id="{B1B61ACC-8F00-4A90-B794-7FE8A56C55FD}"/>
              </a:ext>
            </a:extLst>
          </p:cNvPr>
          <p:cNvSpPr>
            <a:spLocks noGrp="1"/>
          </p:cNvSpPr>
          <p:nvPr>
            <p:ph type="body" sz="quarter" idx="19" hasCustomPrompt="1"/>
          </p:nvPr>
        </p:nvSpPr>
        <p:spPr>
          <a:xfrm>
            <a:off x="9920918" y="765366"/>
            <a:ext cx="1803608" cy="22632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Duration</a:t>
            </a:r>
          </a:p>
        </p:txBody>
      </p:sp>
      <p:pic>
        <p:nvPicPr>
          <p:cNvPr id="17" name="Picture 16">
            <a:extLst>
              <a:ext uri="{FF2B5EF4-FFF2-40B4-BE49-F238E27FC236}">
                <a16:creationId xmlns:a16="http://schemas.microsoft.com/office/drawing/2014/main" id="{5BCA4E38-6971-4696-8146-7DE3CFC5F1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6172" y="631712"/>
            <a:ext cx="407322" cy="476910"/>
          </a:xfrm>
          <a:prstGeom prst="rect">
            <a:avLst/>
          </a:prstGeom>
        </p:spPr>
      </p:pic>
      <p:pic>
        <p:nvPicPr>
          <p:cNvPr id="25" name="Picture 24">
            <a:extLst>
              <a:ext uri="{FF2B5EF4-FFF2-40B4-BE49-F238E27FC236}">
                <a16:creationId xmlns:a16="http://schemas.microsoft.com/office/drawing/2014/main" id="{5FF045E2-459C-4153-8CED-590923A48D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8829" y="4408143"/>
            <a:ext cx="2246700" cy="1340994"/>
          </a:xfrm>
          <a:prstGeom prst="rect">
            <a:avLst/>
          </a:prstGeom>
        </p:spPr>
      </p:pic>
      <p:sp>
        <p:nvSpPr>
          <p:cNvPr id="27" name="Text Placeholder 4">
            <a:extLst>
              <a:ext uri="{FF2B5EF4-FFF2-40B4-BE49-F238E27FC236}">
                <a16:creationId xmlns:a16="http://schemas.microsoft.com/office/drawing/2014/main" id="{BC2BFDFB-2E68-4F7D-AA76-9981350FD6A6}"/>
              </a:ext>
            </a:extLst>
          </p:cNvPr>
          <p:cNvSpPr>
            <a:spLocks noGrp="1"/>
          </p:cNvSpPr>
          <p:nvPr>
            <p:ph type="body" sz="quarter" idx="11" hasCustomPrompt="1"/>
          </p:nvPr>
        </p:nvSpPr>
        <p:spPr>
          <a:xfrm>
            <a:off x="455995" y="2842800"/>
            <a:ext cx="7585070"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Goal:</a:t>
            </a:r>
          </a:p>
        </p:txBody>
      </p:sp>
      <p:sp>
        <p:nvSpPr>
          <p:cNvPr id="29" name="Text Placeholder 4">
            <a:extLst>
              <a:ext uri="{FF2B5EF4-FFF2-40B4-BE49-F238E27FC236}">
                <a16:creationId xmlns:a16="http://schemas.microsoft.com/office/drawing/2014/main" id="{00AD9467-2DDD-4203-88E2-7128925935EF}"/>
              </a:ext>
            </a:extLst>
          </p:cNvPr>
          <p:cNvSpPr>
            <a:spLocks noGrp="1"/>
          </p:cNvSpPr>
          <p:nvPr>
            <p:ph type="body" sz="quarter" idx="21" hasCustomPrompt="1"/>
          </p:nvPr>
        </p:nvSpPr>
        <p:spPr>
          <a:xfrm>
            <a:off x="455995" y="3805539"/>
            <a:ext cx="7585070" cy="22632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Steps:</a:t>
            </a:r>
          </a:p>
        </p:txBody>
      </p:sp>
      <p:sp>
        <p:nvSpPr>
          <p:cNvPr id="19"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529">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Class activity: [Title]</a:t>
            </a:r>
          </a:p>
        </p:txBody>
      </p:sp>
      <p:sp>
        <p:nvSpPr>
          <p:cNvPr id="3" name="Text Placeholder 2">
            <a:extLst>
              <a:ext uri="{FF2B5EF4-FFF2-40B4-BE49-F238E27FC236}">
                <a16:creationId xmlns:a16="http://schemas.microsoft.com/office/drawing/2014/main" id="{1740FEE8-D93C-4DFE-A3A5-A40653FA27BC}"/>
              </a:ext>
            </a:extLst>
          </p:cNvPr>
          <p:cNvSpPr>
            <a:spLocks noGrp="1"/>
          </p:cNvSpPr>
          <p:nvPr>
            <p:ph type="body" sz="quarter" idx="24" hasCustomPrompt="1"/>
          </p:nvPr>
        </p:nvSpPr>
        <p:spPr>
          <a:xfrm>
            <a:off x="454438" y="3168237"/>
            <a:ext cx="7582260" cy="403138"/>
          </a:xfrm>
        </p:spPr>
        <p:txBody>
          <a:bodyPr/>
          <a:lstStyle>
            <a:lvl1pPr marL="0" indent="0">
              <a:buFont typeface="Arial" panose="020B0604020202020204" pitchFamily="34" charset="0"/>
              <a:buNone/>
              <a:defRPr/>
            </a:lvl1pPr>
            <a:lvl2pPr marL="448193" indent="0">
              <a:buFont typeface="Arial" panose="020B0604020202020204" pitchFamily="34" charset="0"/>
              <a:buNone/>
              <a:defRPr/>
            </a:lvl2pPr>
          </a:lstStyle>
          <a:p>
            <a:pPr lvl="0"/>
            <a:r>
              <a:rPr lang="en-US"/>
              <a:t>A sentence here about what success looks like.</a:t>
            </a:r>
          </a:p>
        </p:txBody>
      </p:sp>
      <p:sp>
        <p:nvSpPr>
          <p:cNvPr id="33" name="Text Placeholder 2">
            <a:extLst>
              <a:ext uri="{FF2B5EF4-FFF2-40B4-BE49-F238E27FC236}">
                <a16:creationId xmlns:a16="http://schemas.microsoft.com/office/drawing/2014/main" id="{D95D7257-D143-4432-BAAE-4E6672148B6A}"/>
              </a:ext>
            </a:extLst>
          </p:cNvPr>
          <p:cNvSpPr>
            <a:spLocks noGrp="1"/>
          </p:cNvSpPr>
          <p:nvPr>
            <p:ph type="body" sz="quarter" idx="25" hasCustomPrompt="1"/>
          </p:nvPr>
        </p:nvSpPr>
        <p:spPr>
          <a:xfrm>
            <a:off x="454438" y="4144432"/>
            <a:ext cx="7582260" cy="1760576"/>
          </a:xfrm>
        </p:spPr>
        <p:txBody>
          <a:bodyPr/>
          <a:lstStyle>
            <a:lvl1pPr marL="336145" indent="-336145">
              <a:buFont typeface="+mj-lt"/>
              <a:buAutoNum type="arabicPeriod"/>
              <a:defRPr/>
            </a:lvl1pPr>
            <a:lvl2pPr marL="448193" indent="0">
              <a:buFont typeface="Arial" panose="020B0604020202020204" pitchFamily="34" charset="0"/>
              <a:buNone/>
              <a:defRPr/>
            </a:lvl2pPr>
          </a:lstStyle>
          <a:p>
            <a:pPr lvl="0"/>
            <a:r>
              <a:rPr lang="en-US"/>
              <a:t>Step 1</a:t>
            </a:r>
          </a:p>
          <a:p>
            <a:pPr lvl="0"/>
            <a:r>
              <a:rPr lang="en-US"/>
              <a:t>Step 2</a:t>
            </a:r>
          </a:p>
          <a:p>
            <a:pPr lvl="0"/>
            <a:r>
              <a:rPr lang="en-US"/>
              <a:t>Step 3</a:t>
            </a:r>
          </a:p>
          <a:p>
            <a:pPr lvl="0"/>
            <a:r>
              <a:rPr lang="en-US"/>
              <a:t>Step 4</a:t>
            </a:r>
          </a:p>
        </p:txBody>
      </p:sp>
      <p:sp>
        <p:nvSpPr>
          <p:cNvPr id="35" name="Text Placeholder 2">
            <a:extLst>
              <a:ext uri="{FF2B5EF4-FFF2-40B4-BE49-F238E27FC236}">
                <a16:creationId xmlns:a16="http://schemas.microsoft.com/office/drawing/2014/main" id="{69473F47-212E-4C47-8E4C-B5A1BAEA5164}"/>
              </a:ext>
            </a:extLst>
          </p:cNvPr>
          <p:cNvSpPr>
            <a:spLocks noGrp="1"/>
          </p:cNvSpPr>
          <p:nvPr>
            <p:ph type="body" sz="quarter" idx="26" hasCustomPrompt="1"/>
          </p:nvPr>
        </p:nvSpPr>
        <p:spPr>
          <a:xfrm>
            <a:off x="454438" y="1607010"/>
            <a:ext cx="7582260" cy="819368"/>
          </a:xfrm>
        </p:spPr>
        <p:txBody>
          <a:bodyPr/>
          <a:lstStyle>
            <a:lvl1pPr marL="0" indent="0" algn="l" defTabSz="896386" rtl="0" eaLnBrk="1" latinLnBrk="0" hangingPunct="1">
              <a:lnSpc>
                <a:spcPts val="1765"/>
              </a:lnSpc>
              <a:spcBef>
                <a:spcPts val="980"/>
              </a:spcBef>
              <a:buFont typeface="Arial" panose="020B0604020202020204" pitchFamily="34" charset="0"/>
              <a:buNone/>
              <a:defRPr/>
            </a:lvl1pPr>
            <a:lvl2pPr marL="448193" indent="0">
              <a:buFont typeface="Arial" panose="020B0604020202020204" pitchFamily="34" charset="0"/>
              <a:buNone/>
              <a:defRPr/>
            </a:lvl2pPr>
          </a:lstStyle>
          <a:p>
            <a:pPr marL="0" lvl="0" indent="0" algn="l" defTabSz="896386" rtl="0" eaLnBrk="1" latinLnBrk="0" hangingPunct="1">
              <a:lnSpc>
                <a:spcPts val="1765"/>
              </a:lnSpc>
              <a:spcBef>
                <a:spcPts val="980"/>
              </a:spcBef>
              <a:buFont typeface="Arial" panose="020B0604020202020204" pitchFamily="34" charset="0"/>
              <a:buNone/>
            </a:pPr>
            <a:r>
              <a:rPr lang="en-US"/>
              <a:t>Descriptive Paragraph here that describes the scenario.  What’s going on?  How is it relevant to the learning objective? Who are the players?</a:t>
            </a:r>
          </a:p>
        </p:txBody>
      </p:sp>
    </p:spTree>
    <p:extLst>
      <p:ext uri="{BB962C8B-B14F-4D97-AF65-F5344CB8AC3E}">
        <p14:creationId xmlns:p14="http://schemas.microsoft.com/office/powerpoint/2010/main" val="314899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chemeClr val="bg1"/>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Lab: [Title]</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bg1"/>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bg1"/>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bg1"/>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grpSp>
      <p:sp>
        <p:nvSpPr>
          <p:cNvPr id="12" name="Text Placeholder 4">
            <a:extLst>
              <a:ext uri="{FF2B5EF4-FFF2-40B4-BE49-F238E27FC236}">
                <a16:creationId xmlns:a16="http://schemas.microsoft.com/office/drawing/2014/main" id="{B1B61ACC-8F00-4A90-B794-7FE8A56C55FD}"/>
              </a:ext>
            </a:extLst>
          </p:cNvPr>
          <p:cNvSpPr>
            <a:spLocks noGrp="1"/>
          </p:cNvSpPr>
          <p:nvPr>
            <p:ph type="body" sz="quarter" idx="19" hasCustomPrompt="1"/>
          </p:nvPr>
        </p:nvSpPr>
        <p:spPr>
          <a:xfrm>
            <a:off x="9920918" y="765366"/>
            <a:ext cx="1803608" cy="22632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Duration</a:t>
            </a:r>
          </a:p>
        </p:txBody>
      </p:sp>
      <p:pic>
        <p:nvPicPr>
          <p:cNvPr id="17" name="Picture 16">
            <a:extLst>
              <a:ext uri="{FF2B5EF4-FFF2-40B4-BE49-F238E27FC236}">
                <a16:creationId xmlns:a16="http://schemas.microsoft.com/office/drawing/2014/main" id="{5BCA4E38-6971-4696-8146-7DE3CFC5F1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6172" y="631712"/>
            <a:ext cx="407322" cy="476910"/>
          </a:xfrm>
          <a:prstGeom prst="rect">
            <a:avLst/>
          </a:prstGeom>
        </p:spPr>
      </p:pic>
      <p:pic>
        <p:nvPicPr>
          <p:cNvPr id="18" name="Picture 17">
            <a:extLst>
              <a:ext uri="{FF2B5EF4-FFF2-40B4-BE49-F238E27FC236}">
                <a16:creationId xmlns:a16="http://schemas.microsoft.com/office/drawing/2014/main" id="{7736829F-E848-4803-A860-7416DB423E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0189" y="3805539"/>
            <a:ext cx="2117578" cy="2017186"/>
          </a:xfrm>
          <a:prstGeom prst="rect">
            <a:avLst/>
          </a:prstGeom>
        </p:spPr>
      </p:pic>
      <p:sp>
        <p:nvSpPr>
          <p:cNvPr id="4" name="Text Placeholder 3">
            <a:extLst>
              <a:ext uri="{FF2B5EF4-FFF2-40B4-BE49-F238E27FC236}">
                <a16:creationId xmlns:a16="http://schemas.microsoft.com/office/drawing/2014/main" id="{0A698045-8969-4A6E-AE31-F3ED14A260C0}"/>
              </a:ext>
            </a:extLst>
          </p:cNvPr>
          <p:cNvSpPr>
            <a:spLocks noGrp="1"/>
          </p:cNvSpPr>
          <p:nvPr>
            <p:ph type="body" sz="quarter" idx="26" hasCustomPrompt="1"/>
          </p:nvPr>
        </p:nvSpPr>
        <p:spPr>
          <a:xfrm>
            <a:off x="454170" y="1135353"/>
            <a:ext cx="7585070" cy="303647"/>
          </a:xfrm>
          <a:prstGeom prst="rect">
            <a:avLst/>
          </a:prstGeom>
        </p:spPr>
        <p:txBody>
          <a:bodyPr anchor="ctr"/>
          <a:lstStyle>
            <a:lvl1pPr marL="0" indent="0">
              <a:lnSpc>
                <a:spcPts val="1765"/>
              </a:lnSpc>
              <a:buNone/>
              <a:defRPr sz="1961">
                <a:solidFill>
                  <a:schemeClr val="bg1"/>
                </a:solidFill>
                <a:latin typeface="+mj-lt"/>
              </a:defRPr>
            </a:lvl1pPr>
            <a:lvl2pPr>
              <a:defRPr lang="en-US" sz="1961" b="0" kern="1200" spc="0" baseline="0" dirty="0">
                <a:solidFill>
                  <a:schemeClr val="bg1"/>
                </a:solidFill>
                <a:latin typeface="+mj-lt"/>
                <a:ea typeface="+mn-ea"/>
                <a:cs typeface="+mn-cs"/>
              </a:defRPr>
            </a:lvl2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Lab headline</a:t>
            </a:r>
          </a:p>
        </p:txBody>
      </p:sp>
      <p:sp>
        <p:nvSpPr>
          <p:cNvPr id="5" name="Text Placeholder 4">
            <a:extLst>
              <a:ext uri="{FF2B5EF4-FFF2-40B4-BE49-F238E27FC236}">
                <a16:creationId xmlns:a16="http://schemas.microsoft.com/office/drawing/2014/main" id="{81FCFD89-0CD6-4A71-9DB2-75B1E0D9EA7A}"/>
              </a:ext>
            </a:extLst>
          </p:cNvPr>
          <p:cNvSpPr>
            <a:spLocks noGrp="1"/>
          </p:cNvSpPr>
          <p:nvPr>
            <p:ph type="body" sz="quarter" idx="33" hasCustomPrompt="1"/>
          </p:nvPr>
        </p:nvSpPr>
        <p:spPr>
          <a:xfrm>
            <a:off x="428679" y="2555576"/>
            <a:ext cx="7611131" cy="361111"/>
          </a:xfrm>
        </p:spPr>
        <p:txBody>
          <a:bodyPr/>
          <a:lstStyle>
            <a:lvl1pPr marL="0" indent="0">
              <a:buNone/>
              <a:defRPr b="1">
                <a:solidFill>
                  <a:schemeClr val="bg1"/>
                </a:solidFill>
              </a:defRPr>
            </a:lvl1pPr>
          </a:lstStyle>
          <a:p>
            <a:pPr lvl="0"/>
            <a:r>
              <a:rPr lang="en-US"/>
              <a:t>Goal:</a:t>
            </a:r>
          </a:p>
        </p:txBody>
      </p:sp>
      <p:sp>
        <p:nvSpPr>
          <p:cNvPr id="33" name="Text Placeholder 4">
            <a:extLst>
              <a:ext uri="{FF2B5EF4-FFF2-40B4-BE49-F238E27FC236}">
                <a16:creationId xmlns:a16="http://schemas.microsoft.com/office/drawing/2014/main" id="{9AF3E408-445B-4EF9-9532-4E1F2541B935}"/>
              </a:ext>
            </a:extLst>
          </p:cNvPr>
          <p:cNvSpPr>
            <a:spLocks noGrp="1"/>
          </p:cNvSpPr>
          <p:nvPr>
            <p:ph type="body" sz="quarter" idx="34" hasCustomPrompt="1"/>
          </p:nvPr>
        </p:nvSpPr>
        <p:spPr>
          <a:xfrm>
            <a:off x="428681" y="2970234"/>
            <a:ext cx="7610559" cy="361111"/>
          </a:xfrm>
        </p:spPr>
        <p:txBody>
          <a:bodyPr/>
          <a:lstStyle>
            <a:lvl1pPr marL="0" indent="0">
              <a:buFont typeface="Arial" panose="020B0604020202020204" pitchFamily="34" charset="0"/>
              <a:buNone/>
              <a:defRPr b="0">
                <a:solidFill>
                  <a:schemeClr val="bg1"/>
                </a:solidFill>
              </a:defRPr>
            </a:lvl1pPr>
            <a:lvl2pPr>
              <a:defRPr/>
            </a:lvl2pPr>
          </a:lstStyle>
          <a:p>
            <a:pPr lvl="0"/>
            <a:r>
              <a:rPr lang="en-US"/>
              <a:t>Descriptive text here – lorem ipsum dolor</a:t>
            </a:r>
          </a:p>
        </p:txBody>
      </p:sp>
      <p:sp>
        <p:nvSpPr>
          <p:cNvPr id="34" name="Text Placeholder 4">
            <a:extLst>
              <a:ext uri="{FF2B5EF4-FFF2-40B4-BE49-F238E27FC236}">
                <a16:creationId xmlns:a16="http://schemas.microsoft.com/office/drawing/2014/main" id="{DE8809D0-991F-4C55-A738-CAA4653ED07E}"/>
              </a:ext>
            </a:extLst>
          </p:cNvPr>
          <p:cNvSpPr>
            <a:spLocks noGrp="1"/>
          </p:cNvSpPr>
          <p:nvPr>
            <p:ph type="body" sz="quarter" idx="35" hasCustomPrompt="1"/>
          </p:nvPr>
        </p:nvSpPr>
        <p:spPr>
          <a:xfrm>
            <a:off x="428679" y="4253416"/>
            <a:ext cx="7610558" cy="1125896"/>
          </a:xfrm>
        </p:spPr>
        <p:txBody>
          <a:bodyPr/>
          <a:lstStyle>
            <a:lvl1pPr marL="280121" indent="-280121">
              <a:buFont typeface="Arial" panose="020B0604020202020204" pitchFamily="34" charset="0"/>
              <a:buChar char="•"/>
              <a:defRPr b="0">
                <a:solidFill>
                  <a:schemeClr val="bg1"/>
                </a:solidFill>
              </a:defRPr>
            </a:lvl1pPr>
            <a:lvl2pPr marL="448193" indent="0">
              <a:buNone/>
              <a:defRPr>
                <a:solidFill>
                  <a:schemeClr val="bg1"/>
                </a:solidFill>
              </a:defRPr>
            </a:lvl2pPr>
            <a:lvl3pPr>
              <a:defRPr>
                <a:solidFill>
                  <a:schemeClr val="bg1"/>
                </a:solidFill>
              </a:defRPr>
            </a:lvl3pPr>
          </a:lstStyle>
          <a:p>
            <a:pPr lvl="0"/>
            <a:r>
              <a:rPr lang="en-US"/>
              <a:t>Step 1</a:t>
            </a:r>
          </a:p>
          <a:p>
            <a:pPr lvl="0"/>
            <a:r>
              <a:rPr lang="en-US"/>
              <a:t>Step 2</a:t>
            </a:r>
          </a:p>
          <a:p>
            <a:pPr lvl="0"/>
            <a:r>
              <a:rPr lang="en-US"/>
              <a:t>Step 3</a:t>
            </a:r>
          </a:p>
          <a:p>
            <a:pPr lvl="0"/>
            <a:r>
              <a:rPr lang="en-US"/>
              <a:t>Step 4</a:t>
            </a:r>
          </a:p>
        </p:txBody>
      </p:sp>
      <p:sp>
        <p:nvSpPr>
          <p:cNvPr id="37" name="Text Placeholder 4">
            <a:extLst>
              <a:ext uri="{FF2B5EF4-FFF2-40B4-BE49-F238E27FC236}">
                <a16:creationId xmlns:a16="http://schemas.microsoft.com/office/drawing/2014/main" id="{5457C8DA-9473-49ED-965B-94EBE8BC70EE}"/>
              </a:ext>
            </a:extLst>
          </p:cNvPr>
          <p:cNvSpPr>
            <a:spLocks noGrp="1"/>
          </p:cNvSpPr>
          <p:nvPr>
            <p:ph type="body" sz="quarter" idx="36" hasCustomPrompt="1"/>
          </p:nvPr>
        </p:nvSpPr>
        <p:spPr>
          <a:xfrm>
            <a:off x="428681" y="1795308"/>
            <a:ext cx="7610559" cy="361111"/>
          </a:xfrm>
        </p:spPr>
        <p:txBody>
          <a:bodyPr/>
          <a:lstStyle>
            <a:lvl1pPr marL="0" indent="0" algn="l" defTabSz="896386" rtl="0" eaLnBrk="1" latinLnBrk="0" hangingPunct="1">
              <a:lnSpc>
                <a:spcPts val="1765"/>
              </a:lnSpc>
              <a:spcBef>
                <a:spcPts val="980"/>
              </a:spcBef>
              <a:buFont typeface="Arial" panose="020B0604020202020204" pitchFamily="34" charset="0"/>
              <a:buNone/>
              <a:defRPr b="0">
                <a:solidFill>
                  <a:schemeClr val="bg1"/>
                </a:solidFill>
              </a:defRPr>
            </a:lvl1pPr>
            <a:lvl2pPr>
              <a:defRPr/>
            </a:lvl2pPr>
          </a:lstStyle>
          <a:p>
            <a:pPr marL="0" lvl="0" indent="0" algn="l" defTabSz="896386" rtl="0" eaLnBrk="1" latinLnBrk="0" hangingPunct="1">
              <a:lnSpc>
                <a:spcPts val="1765"/>
              </a:lnSpc>
              <a:spcBef>
                <a:spcPts val="980"/>
              </a:spcBef>
              <a:buFont typeface="Arial" panose="020B0604020202020204" pitchFamily="34" charset="0"/>
              <a:buNone/>
            </a:pPr>
            <a:r>
              <a:rPr lang="en-US"/>
              <a:t>Descriptive Paragraph here that describes the scenario.  What’s going on?  How is it relevant to the learning objective? Who are the players?</a:t>
            </a:r>
          </a:p>
        </p:txBody>
      </p:sp>
      <p:sp>
        <p:nvSpPr>
          <p:cNvPr id="38" name="Text Placeholder 4">
            <a:extLst>
              <a:ext uri="{FF2B5EF4-FFF2-40B4-BE49-F238E27FC236}">
                <a16:creationId xmlns:a16="http://schemas.microsoft.com/office/drawing/2014/main" id="{6C056C5B-32FC-4708-99E6-4034BE268B70}"/>
              </a:ext>
            </a:extLst>
          </p:cNvPr>
          <p:cNvSpPr>
            <a:spLocks noGrp="1"/>
          </p:cNvSpPr>
          <p:nvPr>
            <p:ph type="body" sz="quarter" idx="37" hasCustomPrompt="1"/>
          </p:nvPr>
        </p:nvSpPr>
        <p:spPr>
          <a:xfrm>
            <a:off x="428679" y="3838757"/>
            <a:ext cx="7611131" cy="361111"/>
          </a:xfrm>
        </p:spPr>
        <p:txBody>
          <a:bodyPr/>
          <a:lstStyle>
            <a:lvl1pPr marL="0" indent="0">
              <a:buNone/>
              <a:defRPr b="1">
                <a:solidFill>
                  <a:schemeClr val="bg1"/>
                </a:solidFill>
              </a:defRPr>
            </a:lvl1pPr>
          </a:lstStyle>
          <a:p>
            <a:pPr lvl="0"/>
            <a:r>
              <a:rPr lang="en-US"/>
              <a:t>Steps:</a:t>
            </a:r>
          </a:p>
        </p:txBody>
      </p:sp>
    </p:spTree>
    <p:extLst>
      <p:ext uri="{BB962C8B-B14F-4D97-AF65-F5344CB8AC3E}">
        <p14:creationId xmlns:p14="http://schemas.microsoft.com/office/powerpoint/2010/main" val="3548988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1181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278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Lab Simp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chemeClr val="bg1"/>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Lab: [Title]</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bg1"/>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bg1"/>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bg1"/>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grpSp>
      <p:sp>
        <p:nvSpPr>
          <p:cNvPr id="4" name="Text Placeholder 3">
            <a:extLst>
              <a:ext uri="{FF2B5EF4-FFF2-40B4-BE49-F238E27FC236}">
                <a16:creationId xmlns:a16="http://schemas.microsoft.com/office/drawing/2014/main" id="{0A698045-8969-4A6E-AE31-F3ED14A260C0}"/>
              </a:ext>
            </a:extLst>
          </p:cNvPr>
          <p:cNvSpPr>
            <a:spLocks noGrp="1"/>
          </p:cNvSpPr>
          <p:nvPr>
            <p:ph type="body" sz="quarter" idx="26" hasCustomPrompt="1"/>
          </p:nvPr>
        </p:nvSpPr>
        <p:spPr>
          <a:xfrm>
            <a:off x="454170" y="1135353"/>
            <a:ext cx="7585070" cy="303647"/>
          </a:xfrm>
          <a:prstGeom prst="rect">
            <a:avLst/>
          </a:prstGeom>
        </p:spPr>
        <p:txBody>
          <a:bodyPr anchor="ctr"/>
          <a:lstStyle>
            <a:lvl1pPr marL="0" indent="0">
              <a:lnSpc>
                <a:spcPts val="1765"/>
              </a:lnSpc>
              <a:buNone/>
              <a:defRPr sz="1961">
                <a:solidFill>
                  <a:schemeClr val="bg1"/>
                </a:solidFill>
                <a:latin typeface="+mj-lt"/>
              </a:defRPr>
            </a:lvl1pPr>
            <a:lvl2pPr>
              <a:defRPr lang="en-US" sz="1961" b="0" kern="1200" spc="0" baseline="0" dirty="0">
                <a:solidFill>
                  <a:schemeClr val="bg1"/>
                </a:solidFill>
                <a:latin typeface="+mj-lt"/>
                <a:ea typeface="+mn-ea"/>
                <a:cs typeface="+mn-cs"/>
              </a:defRPr>
            </a:lvl2pPr>
          </a:lstStyle>
          <a:p>
            <a:pPr marL="0" marR="0" lvl="1" indent="0" algn="l" defTabSz="914367" rtl="0" eaLnBrk="1" fontAlgn="auto" latinLnBrk="0" hangingPunct="1">
              <a:lnSpc>
                <a:spcPts val="2353"/>
              </a:lnSpc>
              <a:spcBef>
                <a:spcPts val="0"/>
              </a:spcBef>
              <a:spcAft>
                <a:spcPts val="0"/>
              </a:spcAft>
              <a:buClrTx/>
              <a:buSzPct val="90000"/>
              <a:buFontTx/>
              <a:buNone/>
              <a:tabLst/>
            </a:pPr>
            <a:r>
              <a:rPr lang="en-US"/>
              <a:t>Lab headline</a:t>
            </a:r>
          </a:p>
        </p:txBody>
      </p:sp>
    </p:spTree>
    <p:extLst>
      <p:ext uri="{BB962C8B-B14F-4D97-AF65-F5344CB8AC3E}">
        <p14:creationId xmlns:p14="http://schemas.microsoft.com/office/powerpoint/2010/main" val="170888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m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Time</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12" name="Text Placeholder 4">
            <a:extLst>
              <a:ext uri="{FF2B5EF4-FFF2-40B4-BE49-F238E27FC236}">
                <a16:creationId xmlns:a16="http://schemas.microsoft.com/office/drawing/2014/main" id="{B1B61ACC-8F00-4A90-B794-7FE8A56C55FD}"/>
              </a:ext>
            </a:extLst>
          </p:cNvPr>
          <p:cNvSpPr>
            <a:spLocks noGrp="1"/>
          </p:cNvSpPr>
          <p:nvPr>
            <p:ph type="body" sz="quarter" idx="19" hasCustomPrompt="1"/>
          </p:nvPr>
        </p:nvSpPr>
        <p:spPr>
          <a:xfrm>
            <a:off x="9920918" y="765366"/>
            <a:ext cx="1803608" cy="226326"/>
          </a:xfrm>
          <a:prstGeom prst="rect">
            <a:avLst/>
          </a:prstGeom>
        </p:spPr>
        <p:txBody>
          <a:bodyPr lIns="0" tIns="0" rIns="0" bIns="0"/>
          <a:lstStyle>
            <a:lvl1pPr marL="0" indent="0">
              <a:lnSpc>
                <a:spcPts val="1765"/>
              </a:lnSpc>
              <a:spcBef>
                <a:spcPts val="0"/>
              </a:spcBef>
              <a:buFont typeface="Arial" panose="020B0604020202020204" pitchFamily="34" charset="0"/>
              <a:buNone/>
              <a:defRPr sz="1372" b="1"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Duration</a:t>
            </a:r>
          </a:p>
        </p:txBody>
      </p:sp>
      <p:pic>
        <p:nvPicPr>
          <p:cNvPr id="17" name="Picture 16">
            <a:extLst>
              <a:ext uri="{FF2B5EF4-FFF2-40B4-BE49-F238E27FC236}">
                <a16:creationId xmlns:a16="http://schemas.microsoft.com/office/drawing/2014/main" id="{5BCA4E38-6971-4696-8146-7DE3CFC5F1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6172" y="631712"/>
            <a:ext cx="407322" cy="476910"/>
          </a:xfrm>
          <a:prstGeom prst="rect">
            <a:avLst/>
          </a:prstGeom>
        </p:spPr>
      </p:pic>
      <p:sp>
        <p:nvSpPr>
          <p:cNvPr id="27" name="Content Placeholder 15"/>
          <p:cNvSpPr>
            <a:spLocks noGrp="1" noChangeAspect="1"/>
          </p:cNvSpPr>
          <p:nvPr>
            <p:ph sz="quarter" idx="30" hasCustomPrompt="1"/>
          </p:nvPr>
        </p:nvSpPr>
        <p:spPr>
          <a:xfrm>
            <a:off x="9406171" y="3474139"/>
            <a:ext cx="2318353" cy="2368809"/>
          </a:xfrm>
          <a:prstGeom prst="rect">
            <a:avLst/>
          </a:prstGeom>
        </p:spPr>
        <p:txBody>
          <a:bodyPr anchor="ctr">
            <a:noAutofit/>
          </a:bodyPr>
          <a:lstStyle>
            <a:lvl1pPr marL="0" indent="0" algn="ctr">
              <a:buNone/>
              <a:defRPr sz="1765">
                <a:solidFill>
                  <a:schemeClr val="accent6"/>
                </a:solidFill>
              </a:defRPr>
            </a:lvl1pPr>
          </a:lstStyle>
          <a:p>
            <a:pPr lvl="0"/>
            <a:r>
              <a:rPr lang="en-US"/>
              <a:t>Picture</a:t>
            </a:r>
          </a:p>
        </p:txBody>
      </p:sp>
      <p:sp>
        <p:nvSpPr>
          <p:cNvPr id="4" name="Text Placeholder 3">
            <a:extLst>
              <a:ext uri="{FF2B5EF4-FFF2-40B4-BE49-F238E27FC236}">
                <a16:creationId xmlns:a16="http://schemas.microsoft.com/office/drawing/2014/main" id="{51407B5A-B4C0-48D2-B7F1-B62EF7C66BCD}"/>
              </a:ext>
            </a:extLst>
          </p:cNvPr>
          <p:cNvSpPr>
            <a:spLocks noGrp="1"/>
          </p:cNvSpPr>
          <p:nvPr>
            <p:ph type="body" sz="quarter" idx="31" hasCustomPrompt="1"/>
          </p:nvPr>
        </p:nvSpPr>
        <p:spPr>
          <a:xfrm>
            <a:off x="455995" y="1722958"/>
            <a:ext cx="7585372" cy="3264113"/>
          </a:xfrm>
        </p:spPr>
        <p:txBody>
          <a:bodyPr/>
          <a:lstStyle>
            <a:lvl1pPr>
              <a:lnSpc>
                <a:spcPts val="2353"/>
              </a:lnSpc>
              <a:defRPr sz="1961">
                <a:solidFill>
                  <a:schemeClr val="tx2"/>
                </a:solidFill>
                <a:latin typeface="+mj-lt"/>
              </a:defRPr>
            </a:lvl1pPr>
            <a:lvl2pPr>
              <a:lnSpc>
                <a:spcPts val="2353"/>
              </a:lnSpc>
              <a:defRPr sz="1961">
                <a:solidFill>
                  <a:schemeClr val="tx2"/>
                </a:solidFill>
              </a:defRPr>
            </a:lvl2pPr>
            <a:lvl3pPr>
              <a:lnSpc>
                <a:spcPts val="2353"/>
              </a:lnSpc>
              <a:defRPr sz="1961">
                <a:solidFill>
                  <a:schemeClr val="tx2"/>
                </a:solidFill>
              </a:defRPr>
            </a:lvl3pPr>
            <a:lvl4pPr>
              <a:lnSpc>
                <a:spcPts val="2353"/>
              </a:lnSpc>
              <a:defRPr sz="1961">
                <a:solidFill>
                  <a:schemeClr val="tx2"/>
                </a:solidFill>
              </a:defRPr>
            </a:lvl4pPr>
            <a:lvl5pPr>
              <a:defRPr>
                <a:solidFill>
                  <a:schemeClr val="tx2"/>
                </a:solidFill>
              </a:defRPr>
            </a:lvl5pPr>
          </a:lstStyle>
          <a:p>
            <a:pPr lvl="0"/>
            <a:r>
              <a:rPr lang="en-US"/>
              <a:t>Instruction</a:t>
            </a:r>
          </a:p>
          <a:p>
            <a:pPr lvl="0"/>
            <a:r>
              <a:rPr lang="en-US"/>
              <a:t>Instruction</a:t>
            </a:r>
          </a:p>
          <a:p>
            <a:pPr lvl="0"/>
            <a:r>
              <a:rPr lang="en-US"/>
              <a:t>Instruction</a:t>
            </a:r>
          </a:p>
          <a:p>
            <a:pPr lvl="0"/>
            <a:r>
              <a:rPr lang="en-US"/>
              <a:t>Instruction</a:t>
            </a:r>
          </a:p>
        </p:txBody>
      </p:sp>
    </p:spTree>
    <p:extLst>
      <p:ext uri="{BB962C8B-B14F-4D97-AF65-F5344CB8AC3E}">
        <p14:creationId xmlns:p14="http://schemas.microsoft.com/office/powerpoint/2010/main" val="421774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ssion review">
    <p:spTree>
      <p:nvGrpSpPr>
        <p:cNvPr id="1" name=""/>
        <p:cNvGrpSpPr/>
        <p:nvPr/>
      </p:nvGrpSpPr>
      <p:grpSpPr>
        <a:xfrm>
          <a:off x="0" y="0"/>
          <a:ext cx="0" cy="0"/>
          <a:chOff x="0" y="0"/>
          <a:chExt cx="0" cy="0"/>
        </a:xfrm>
      </p:grpSpPr>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29" name="Text Placeholder 4">
            <a:extLst>
              <a:ext uri="{FF2B5EF4-FFF2-40B4-BE49-F238E27FC236}">
                <a16:creationId xmlns:a16="http://schemas.microsoft.com/office/drawing/2014/main" id="{00AD9467-2DDD-4203-88E2-7128925935EF}"/>
              </a:ext>
            </a:extLst>
          </p:cNvPr>
          <p:cNvSpPr>
            <a:spLocks noGrp="1"/>
          </p:cNvSpPr>
          <p:nvPr>
            <p:ph type="body" sz="quarter" idx="21" hasCustomPrompt="1"/>
          </p:nvPr>
        </p:nvSpPr>
        <p:spPr>
          <a:xfrm>
            <a:off x="455995" y="3246118"/>
            <a:ext cx="7585070" cy="226326"/>
          </a:xfrm>
          <a:prstGeom prst="rect">
            <a:avLst/>
          </a:prstGeo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Key concepts:</a:t>
            </a:r>
          </a:p>
        </p:txBody>
      </p:sp>
      <p:sp>
        <p:nvSpPr>
          <p:cNvPr id="19"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Session review</a:t>
            </a:r>
          </a:p>
        </p:txBody>
      </p:sp>
      <p:pic>
        <p:nvPicPr>
          <p:cNvPr id="21" name="Picture 20">
            <a:extLst>
              <a:ext uri="{FF2B5EF4-FFF2-40B4-BE49-F238E27FC236}">
                <a16:creationId xmlns:a16="http://schemas.microsoft.com/office/drawing/2014/main" id="{3FE1EBE2-4D27-42C2-87BB-7E07A0CDEE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6644" y="3670259"/>
            <a:ext cx="2244503" cy="2173457"/>
          </a:xfrm>
          <a:prstGeom prst="rect">
            <a:avLst/>
          </a:prstGeom>
        </p:spPr>
      </p:pic>
      <p:sp>
        <p:nvSpPr>
          <p:cNvPr id="5" name="Text Placeholder 4">
            <a:extLst>
              <a:ext uri="{FF2B5EF4-FFF2-40B4-BE49-F238E27FC236}">
                <a16:creationId xmlns:a16="http://schemas.microsoft.com/office/drawing/2014/main" id="{F185643E-0A86-47F3-A8B3-9A857015CE7D}"/>
              </a:ext>
            </a:extLst>
          </p:cNvPr>
          <p:cNvSpPr>
            <a:spLocks noGrp="1"/>
          </p:cNvSpPr>
          <p:nvPr>
            <p:ph type="body" sz="quarter" idx="26" hasCustomPrompt="1"/>
          </p:nvPr>
        </p:nvSpPr>
        <p:spPr>
          <a:xfrm>
            <a:off x="454438" y="1722510"/>
            <a:ext cx="7582260" cy="960896"/>
          </a:xfrm>
        </p:spPr>
        <p:txBody>
          <a:bodyPr/>
          <a:lstStyle>
            <a:lvl1pPr marL="0" indent="0">
              <a:buNone/>
              <a:defRPr/>
            </a:lvl1pPr>
          </a:lstStyle>
          <a:p>
            <a:pPr lvl="0"/>
            <a:r>
              <a:rPr lang="en-US"/>
              <a:t>Paragraph here with key take </a:t>
            </a:r>
            <a:r>
              <a:rPr lang="en-US" err="1"/>
              <a:t>aways</a:t>
            </a:r>
            <a:r>
              <a:rPr lang="en-US"/>
              <a:t>, big </a:t>
            </a:r>
            <a:r>
              <a:rPr lang="en-US" err="1"/>
              <a:t>ahas</a:t>
            </a:r>
            <a:r>
              <a:rPr lang="en-US"/>
              <a:t>, and realizations. </a:t>
            </a:r>
          </a:p>
        </p:txBody>
      </p:sp>
      <p:sp>
        <p:nvSpPr>
          <p:cNvPr id="24" name="Text Placeholder 4">
            <a:extLst>
              <a:ext uri="{FF2B5EF4-FFF2-40B4-BE49-F238E27FC236}">
                <a16:creationId xmlns:a16="http://schemas.microsoft.com/office/drawing/2014/main" id="{C3A87279-42C0-4413-A518-656B91E617F7}"/>
              </a:ext>
            </a:extLst>
          </p:cNvPr>
          <p:cNvSpPr>
            <a:spLocks noGrp="1"/>
          </p:cNvSpPr>
          <p:nvPr>
            <p:ph type="body" sz="quarter" idx="27" hasCustomPrompt="1"/>
          </p:nvPr>
        </p:nvSpPr>
        <p:spPr>
          <a:xfrm>
            <a:off x="454438" y="3530762"/>
            <a:ext cx="7582260" cy="2165014"/>
          </a:xfrm>
        </p:spPr>
        <p:txBody>
          <a:bodyPr/>
          <a:lstStyle>
            <a:lvl1pPr marL="280121" indent="-280121">
              <a:buFont typeface="Arial" panose="020B0604020202020204" pitchFamily="34" charset="0"/>
              <a:buChar char="•"/>
              <a:defRPr/>
            </a:lvl1pPr>
            <a:lvl2pPr>
              <a:defRPr/>
            </a:lvl2pPr>
          </a:lstStyle>
          <a:p>
            <a:pPr lvl="0"/>
            <a:r>
              <a:rPr lang="en-US"/>
              <a:t>Concept 1</a:t>
            </a:r>
          </a:p>
          <a:p>
            <a:pPr lvl="0"/>
            <a:r>
              <a:rPr lang="en-US"/>
              <a:t>Concept 2</a:t>
            </a:r>
          </a:p>
          <a:p>
            <a:pPr lvl="0"/>
            <a:r>
              <a:rPr lang="en-US"/>
              <a:t>Concept 3</a:t>
            </a:r>
          </a:p>
          <a:p>
            <a:pPr lvl="0"/>
            <a:r>
              <a:rPr lang="en-US"/>
              <a:t>Concept 4</a:t>
            </a:r>
          </a:p>
        </p:txBody>
      </p:sp>
    </p:spTree>
    <p:extLst>
      <p:ext uri="{BB962C8B-B14F-4D97-AF65-F5344CB8AC3E}">
        <p14:creationId xmlns:p14="http://schemas.microsoft.com/office/powerpoint/2010/main" val="248474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Resources and 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7585070"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Resources and references</a:t>
            </a:r>
          </a:p>
        </p:txBody>
      </p:sp>
      <p:sp>
        <p:nvSpPr>
          <p:cNvPr id="4" name="Text Placeholder 3"/>
          <p:cNvSpPr>
            <a:spLocks noGrp="1"/>
          </p:cNvSpPr>
          <p:nvPr>
            <p:ph type="body" sz="quarter" idx="10" hasCustomPrompt="1"/>
          </p:nvPr>
        </p:nvSpPr>
        <p:spPr>
          <a:xfrm>
            <a:off x="455995" y="1137441"/>
            <a:ext cx="7585071" cy="276358"/>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b="0" spc="0">
                <a:solidFill>
                  <a:srgbClr val="000000"/>
                </a:solidFill>
                <a:latin typeface="+mj-lt"/>
              </a:defRPr>
            </a:lvl2pPr>
            <a:lvl3pPr marL="448193" indent="0">
              <a:buNone/>
              <a:defRPr/>
            </a:lvl3pPr>
            <a:lvl4pPr marL="672290" indent="0">
              <a:buNone/>
              <a:defRPr/>
            </a:lvl4pPr>
            <a:lvl5pPr marL="896386" indent="0">
              <a:buNone/>
              <a:defRPr/>
            </a:lvl5pPr>
          </a:lstStyle>
          <a:p>
            <a:pPr lvl="1"/>
            <a:r>
              <a:rPr lang="en-US"/>
              <a:t>Sub heading - Segoe UI Regular 20/24</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pic>
        <p:nvPicPr>
          <p:cNvPr id="19" name="Picture 18">
            <a:extLst>
              <a:ext uri="{FF2B5EF4-FFF2-40B4-BE49-F238E27FC236}">
                <a16:creationId xmlns:a16="http://schemas.microsoft.com/office/drawing/2014/main" id="{6B1C8651-5EF4-40E3-BC71-71B641E9F8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766" y="3423842"/>
            <a:ext cx="1614521" cy="2368161"/>
          </a:xfrm>
          <a:prstGeom prst="rect">
            <a:avLst/>
          </a:prstGeom>
        </p:spPr>
      </p:pic>
      <p:sp>
        <p:nvSpPr>
          <p:cNvPr id="6" name="Text Placeholder 5">
            <a:extLst>
              <a:ext uri="{FF2B5EF4-FFF2-40B4-BE49-F238E27FC236}">
                <a16:creationId xmlns:a16="http://schemas.microsoft.com/office/drawing/2014/main" id="{52DF050E-B3AC-4FA2-A29C-205498569048}"/>
              </a:ext>
            </a:extLst>
          </p:cNvPr>
          <p:cNvSpPr>
            <a:spLocks noGrp="1"/>
          </p:cNvSpPr>
          <p:nvPr>
            <p:ph type="body" sz="quarter" idx="24" hasCustomPrompt="1"/>
          </p:nvPr>
        </p:nvSpPr>
        <p:spPr>
          <a:xfrm>
            <a:off x="454171" y="1722510"/>
            <a:ext cx="7585640" cy="533885"/>
          </a:xfrm>
        </p:spPr>
        <p:txBody>
          <a:bodyPr/>
          <a:lstStyle>
            <a:lvl1pPr marL="0" indent="0">
              <a:buNone/>
              <a:defRPr/>
            </a:lvl1pPr>
          </a:lstStyle>
          <a:p>
            <a:pPr lvl="0"/>
            <a:r>
              <a:rPr lang="en-US"/>
              <a:t>Paragraph here about the resources and references</a:t>
            </a:r>
          </a:p>
        </p:txBody>
      </p:sp>
      <p:sp>
        <p:nvSpPr>
          <p:cNvPr id="23" name="Text Placeholder 5">
            <a:extLst>
              <a:ext uri="{FF2B5EF4-FFF2-40B4-BE49-F238E27FC236}">
                <a16:creationId xmlns:a16="http://schemas.microsoft.com/office/drawing/2014/main" id="{861B6C00-B2F9-4676-9646-EC52CD27BF1A}"/>
              </a:ext>
            </a:extLst>
          </p:cNvPr>
          <p:cNvSpPr>
            <a:spLocks noGrp="1"/>
          </p:cNvSpPr>
          <p:nvPr>
            <p:ph type="body" sz="quarter" idx="25" hasCustomPrompt="1"/>
          </p:nvPr>
        </p:nvSpPr>
        <p:spPr>
          <a:xfrm>
            <a:off x="454171" y="2699315"/>
            <a:ext cx="7585640" cy="251764"/>
          </a:xfrm>
        </p:spPr>
        <p:txBody>
          <a:bodyPr/>
          <a:lstStyle>
            <a:lvl1pPr marL="0" indent="0">
              <a:buFont typeface="Arial" panose="020B0604020202020204" pitchFamily="34" charset="0"/>
              <a:buNone/>
              <a:defRPr lang="en-US" sz="1568" b="0" i="0" kern="1200" spc="0" dirty="0" smtClean="0">
                <a:solidFill>
                  <a:schemeClr val="tx2"/>
                </a:solidFill>
                <a:latin typeface="+mj-lt"/>
                <a:ea typeface="+mn-ea"/>
                <a:cs typeface="+mn-cs"/>
              </a:defRPr>
            </a:lvl1pPr>
          </a:lstStyle>
          <a:p>
            <a:pPr lvl="0"/>
            <a:r>
              <a:rPr lang="en-US"/>
              <a:t>Topic</a:t>
            </a:r>
          </a:p>
        </p:txBody>
      </p:sp>
      <p:sp>
        <p:nvSpPr>
          <p:cNvPr id="29" name="Text Placeholder 5">
            <a:extLst>
              <a:ext uri="{FF2B5EF4-FFF2-40B4-BE49-F238E27FC236}">
                <a16:creationId xmlns:a16="http://schemas.microsoft.com/office/drawing/2014/main" id="{C76AF627-971F-4B8B-9B15-A8711D937106}"/>
              </a:ext>
            </a:extLst>
          </p:cNvPr>
          <p:cNvSpPr>
            <a:spLocks noGrp="1"/>
          </p:cNvSpPr>
          <p:nvPr>
            <p:ph type="body" sz="quarter" idx="26" hasCustomPrompt="1"/>
          </p:nvPr>
        </p:nvSpPr>
        <p:spPr>
          <a:xfrm>
            <a:off x="454171" y="2993236"/>
            <a:ext cx="7585640" cy="533885"/>
          </a:xfrm>
        </p:spPr>
        <p:txBody>
          <a:bodyPr/>
          <a:lstStyle>
            <a:lvl1pPr marL="0" indent="0">
              <a:buFont typeface="Arial" panose="020B0604020202020204" pitchFamily="34" charset="0"/>
              <a:buNone/>
              <a:defRPr sz="1568"/>
            </a:lvl1pPr>
            <a:lvl2pPr>
              <a:defRPr/>
            </a:lvl2pPr>
          </a:lstStyle>
          <a:p>
            <a:pPr lvl="0"/>
            <a:r>
              <a:rPr lang="en-US"/>
              <a:t>Link to resource or reference details</a:t>
            </a:r>
          </a:p>
        </p:txBody>
      </p:sp>
      <p:sp>
        <p:nvSpPr>
          <p:cNvPr id="30" name="Text Placeholder 5">
            <a:extLst>
              <a:ext uri="{FF2B5EF4-FFF2-40B4-BE49-F238E27FC236}">
                <a16:creationId xmlns:a16="http://schemas.microsoft.com/office/drawing/2014/main" id="{E28A765D-E0D7-408E-917E-E3CB247570F4}"/>
              </a:ext>
            </a:extLst>
          </p:cNvPr>
          <p:cNvSpPr>
            <a:spLocks noGrp="1"/>
          </p:cNvSpPr>
          <p:nvPr>
            <p:ph type="body" sz="quarter" idx="27" hasCustomPrompt="1"/>
          </p:nvPr>
        </p:nvSpPr>
        <p:spPr>
          <a:xfrm>
            <a:off x="454171" y="3739086"/>
            <a:ext cx="7585640" cy="251764"/>
          </a:xfrm>
        </p:spPr>
        <p:txBody>
          <a:bodyPr/>
          <a:lstStyle>
            <a:lvl1pPr marL="0" indent="0">
              <a:buFont typeface="Arial" panose="020B0604020202020204" pitchFamily="34" charset="0"/>
              <a:buNone/>
              <a:defRPr lang="en-US" sz="1568" b="0" i="0" kern="1200" spc="0" dirty="0" smtClean="0">
                <a:solidFill>
                  <a:schemeClr val="tx2"/>
                </a:solidFill>
                <a:latin typeface="+mj-lt"/>
                <a:ea typeface="+mn-ea"/>
                <a:cs typeface="+mn-cs"/>
              </a:defRPr>
            </a:lvl1pPr>
          </a:lstStyle>
          <a:p>
            <a:pPr lvl="0"/>
            <a:r>
              <a:rPr lang="en-US"/>
              <a:t>Topic</a:t>
            </a:r>
          </a:p>
        </p:txBody>
      </p:sp>
      <p:sp>
        <p:nvSpPr>
          <p:cNvPr id="31" name="Text Placeholder 5">
            <a:extLst>
              <a:ext uri="{FF2B5EF4-FFF2-40B4-BE49-F238E27FC236}">
                <a16:creationId xmlns:a16="http://schemas.microsoft.com/office/drawing/2014/main" id="{D15D3D42-B510-4334-8173-4670B320C7B6}"/>
              </a:ext>
            </a:extLst>
          </p:cNvPr>
          <p:cNvSpPr>
            <a:spLocks noGrp="1"/>
          </p:cNvSpPr>
          <p:nvPr>
            <p:ph type="body" sz="quarter" idx="28" hasCustomPrompt="1"/>
          </p:nvPr>
        </p:nvSpPr>
        <p:spPr>
          <a:xfrm>
            <a:off x="454171" y="4033008"/>
            <a:ext cx="7585640" cy="533885"/>
          </a:xfrm>
        </p:spPr>
        <p:txBody>
          <a:bodyPr/>
          <a:lstStyle>
            <a:lvl1pPr marL="0" indent="0">
              <a:buFont typeface="Arial" panose="020B0604020202020204" pitchFamily="34" charset="0"/>
              <a:buNone/>
              <a:defRPr sz="1568"/>
            </a:lvl1pPr>
            <a:lvl2pPr>
              <a:defRPr/>
            </a:lvl2pPr>
          </a:lstStyle>
          <a:p>
            <a:pPr lvl="0"/>
            <a:r>
              <a:rPr lang="en-US"/>
              <a:t>Link to resource or reference details</a:t>
            </a:r>
          </a:p>
        </p:txBody>
      </p:sp>
      <p:sp>
        <p:nvSpPr>
          <p:cNvPr id="32" name="Text Placeholder 5">
            <a:extLst>
              <a:ext uri="{FF2B5EF4-FFF2-40B4-BE49-F238E27FC236}">
                <a16:creationId xmlns:a16="http://schemas.microsoft.com/office/drawing/2014/main" id="{E7AB2220-A42B-4D0E-A8BD-DBE638EF3BCE}"/>
              </a:ext>
            </a:extLst>
          </p:cNvPr>
          <p:cNvSpPr>
            <a:spLocks noGrp="1"/>
          </p:cNvSpPr>
          <p:nvPr>
            <p:ph type="body" sz="quarter" idx="29" hasCustomPrompt="1"/>
          </p:nvPr>
        </p:nvSpPr>
        <p:spPr>
          <a:xfrm>
            <a:off x="454171" y="4794403"/>
            <a:ext cx="7585640" cy="251764"/>
          </a:xfrm>
        </p:spPr>
        <p:txBody>
          <a:bodyPr/>
          <a:lstStyle>
            <a:lvl1pPr marL="0" indent="0">
              <a:buFont typeface="Arial" panose="020B0604020202020204" pitchFamily="34" charset="0"/>
              <a:buNone/>
              <a:defRPr lang="en-US" sz="1568" b="0" i="0" kern="1200" spc="0" dirty="0" smtClean="0">
                <a:solidFill>
                  <a:schemeClr val="tx2"/>
                </a:solidFill>
                <a:latin typeface="+mj-lt"/>
                <a:ea typeface="+mn-ea"/>
                <a:cs typeface="+mn-cs"/>
              </a:defRPr>
            </a:lvl1pPr>
          </a:lstStyle>
          <a:p>
            <a:pPr lvl="0"/>
            <a:r>
              <a:rPr lang="en-US"/>
              <a:t>Topic</a:t>
            </a:r>
          </a:p>
        </p:txBody>
      </p:sp>
      <p:sp>
        <p:nvSpPr>
          <p:cNvPr id="33" name="Text Placeholder 5">
            <a:extLst>
              <a:ext uri="{FF2B5EF4-FFF2-40B4-BE49-F238E27FC236}">
                <a16:creationId xmlns:a16="http://schemas.microsoft.com/office/drawing/2014/main" id="{8A0BC76C-3059-460B-8BA6-FD93822DAAA6}"/>
              </a:ext>
            </a:extLst>
          </p:cNvPr>
          <p:cNvSpPr>
            <a:spLocks noGrp="1"/>
          </p:cNvSpPr>
          <p:nvPr>
            <p:ph type="body" sz="quarter" idx="30" hasCustomPrompt="1"/>
          </p:nvPr>
        </p:nvSpPr>
        <p:spPr>
          <a:xfrm>
            <a:off x="454171" y="5088324"/>
            <a:ext cx="7585640" cy="533885"/>
          </a:xfrm>
        </p:spPr>
        <p:txBody>
          <a:bodyPr/>
          <a:lstStyle>
            <a:lvl1pPr marL="0" indent="0">
              <a:buFont typeface="Arial" panose="020B0604020202020204" pitchFamily="34" charset="0"/>
              <a:buNone/>
              <a:defRPr sz="1568"/>
            </a:lvl1pPr>
            <a:lvl2pPr>
              <a:defRPr/>
            </a:lvl2pPr>
          </a:lstStyle>
          <a:p>
            <a:pPr lvl="0"/>
            <a:r>
              <a:rPr lang="en-US"/>
              <a:t>Link to resource or reference details</a:t>
            </a:r>
          </a:p>
        </p:txBody>
      </p:sp>
    </p:spTree>
    <p:extLst>
      <p:ext uri="{BB962C8B-B14F-4D97-AF65-F5344CB8AC3E}">
        <p14:creationId xmlns:p14="http://schemas.microsoft.com/office/powerpoint/2010/main" val="260858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137" strike="noStrike">
                <a:solidFill>
                  <a:srgbClr val="000000"/>
                </a:solidFill>
              </a:defRPr>
            </a:lvl1pPr>
          </a:lstStyle>
          <a:p>
            <a:r>
              <a:rPr lang="en-US"/>
              <a:t>Title</a:t>
            </a:r>
          </a:p>
        </p:txBody>
      </p:sp>
      <p:sp>
        <p:nvSpPr>
          <p:cNvPr id="9" name="Slide Number Placeholder 4">
            <a:extLst>
              <a:ext uri="{FF2B5EF4-FFF2-40B4-BE49-F238E27FC236}">
                <a16:creationId xmlns:a16="http://schemas.microsoft.com/office/drawing/2014/main" id="{CC03D521-A4ED-4586-A929-E2571C5853AF}"/>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0" name="TextBox 9">
            <a:extLst>
              <a:ext uri="{FF2B5EF4-FFF2-40B4-BE49-F238E27FC236}">
                <a16:creationId xmlns:a16="http://schemas.microsoft.com/office/drawing/2014/main" id="{64A32030-1356-46F4-8E19-11F0317C9E84}"/>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1" name="Group 10">
            <a:extLst>
              <a:ext uri="{FF2B5EF4-FFF2-40B4-BE49-F238E27FC236}">
                <a16:creationId xmlns:a16="http://schemas.microsoft.com/office/drawing/2014/main" id="{13B05BB5-ECA6-44B9-A9CE-ECB5D35C8666}"/>
              </a:ext>
            </a:extLst>
          </p:cNvPr>
          <p:cNvGrpSpPr/>
          <p:nvPr userDrawn="1"/>
        </p:nvGrpSpPr>
        <p:grpSpPr>
          <a:xfrm>
            <a:off x="428681" y="6342961"/>
            <a:ext cx="1877892" cy="147702"/>
            <a:chOff x="437277" y="6393033"/>
            <a:chExt cx="1915548" cy="150642"/>
          </a:xfrm>
        </p:grpSpPr>
        <p:sp>
          <p:nvSpPr>
            <p:cNvPr id="13" name="TextBox 12">
              <a:extLst>
                <a:ext uri="{FF2B5EF4-FFF2-40B4-BE49-F238E27FC236}">
                  <a16:creationId xmlns:a16="http://schemas.microsoft.com/office/drawing/2014/main" id="{0E922268-B818-44AB-AAEB-0D4E57E434FE}"/>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4" name="Group 13">
              <a:extLst>
                <a:ext uri="{FF2B5EF4-FFF2-40B4-BE49-F238E27FC236}">
                  <a16:creationId xmlns:a16="http://schemas.microsoft.com/office/drawing/2014/main" id="{0C54FCC4-BC39-4B72-B74A-C7C60E02BA41}"/>
                </a:ext>
              </a:extLst>
            </p:cNvPr>
            <p:cNvGrpSpPr/>
            <p:nvPr userDrawn="1"/>
          </p:nvGrpSpPr>
          <p:grpSpPr>
            <a:xfrm>
              <a:off x="437277" y="6393033"/>
              <a:ext cx="364395" cy="150642"/>
              <a:chOff x="437277" y="6393033"/>
              <a:chExt cx="568360" cy="234962"/>
            </a:xfrm>
          </p:grpSpPr>
          <p:sp>
            <p:nvSpPr>
              <p:cNvPr id="15" name="Freeform 5">
                <a:extLst>
                  <a:ext uri="{FF2B5EF4-FFF2-40B4-BE49-F238E27FC236}">
                    <a16:creationId xmlns:a16="http://schemas.microsoft.com/office/drawing/2014/main" id="{92050CEB-C2EB-4593-B96E-CF1C1534DFE4}"/>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6">
                <a:extLst>
                  <a:ext uri="{FF2B5EF4-FFF2-40B4-BE49-F238E27FC236}">
                    <a16:creationId xmlns:a16="http://schemas.microsoft.com/office/drawing/2014/main" id="{665398C6-57C9-41BE-A072-0B2636667FAE}"/>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770009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ubheading, an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11306469"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Title - H1: Segoe UI </a:t>
            </a:r>
            <a:r>
              <a:rPr lang="en-US" err="1"/>
              <a:t>Semibold</a:t>
            </a:r>
            <a:r>
              <a:rPr lang="en-US"/>
              <a:t> 28/32</a:t>
            </a:r>
          </a:p>
        </p:txBody>
      </p:sp>
      <p:sp>
        <p:nvSpPr>
          <p:cNvPr id="4" name="Text Placeholder 3"/>
          <p:cNvSpPr>
            <a:spLocks noGrp="1"/>
          </p:cNvSpPr>
          <p:nvPr>
            <p:ph type="body" sz="quarter" idx="10" hasCustomPrompt="1"/>
          </p:nvPr>
        </p:nvSpPr>
        <p:spPr>
          <a:xfrm>
            <a:off x="455995" y="1137441"/>
            <a:ext cx="11306469" cy="362123"/>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ct val="100000"/>
              </a:lnSpc>
              <a:buNone/>
              <a:defRPr sz="2353" b="0" spc="0">
                <a:solidFill>
                  <a:srgbClr val="000000"/>
                </a:solidFill>
                <a:latin typeface="+mj-lt"/>
              </a:defRPr>
            </a:lvl2pPr>
            <a:lvl3pPr marL="448193" indent="0">
              <a:buNone/>
              <a:defRPr/>
            </a:lvl3pPr>
            <a:lvl4pPr marL="672290" indent="0">
              <a:buNone/>
              <a:defRPr/>
            </a:lvl4pPr>
            <a:lvl5pPr marL="896386" indent="0">
              <a:buNone/>
              <a:defRPr/>
            </a:lvl5pPr>
          </a:lstStyle>
          <a:p>
            <a:pPr lvl="1"/>
            <a:r>
              <a:rPr lang="en-US"/>
              <a:t>Sub heading - Segoe UI Regular 20/24</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5" name="Text Placeholder 4">
            <a:extLst>
              <a:ext uri="{FF2B5EF4-FFF2-40B4-BE49-F238E27FC236}">
                <a16:creationId xmlns:a16="http://schemas.microsoft.com/office/drawing/2014/main" id="{399BC670-C89C-4001-A5B3-470A905E2E8E}"/>
              </a:ext>
            </a:extLst>
          </p:cNvPr>
          <p:cNvSpPr>
            <a:spLocks noGrp="1"/>
          </p:cNvSpPr>
          <p:nvPr>
            <p:ph type="body" sz="quarter" idx="19" hasCustomPrompt="1"/>
          </p:nvPr>
        </p:nvSpPr>
        <p:spPr>
          <a:xfrm>
            <a:off x="454438" y="2533345"/>
            <a:ext cx="11306199" cy="1895834"/>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815D01B5-AAA0-487E-85EA-6EC8C98B4153}"/>
              </a:ext>
            </a:extLst>
          </p:cNvPr>
          <p:cNvSpPr>
            <a:spLocks noGrp="1"/>
          </p:cNvSpPr>
          <p:nvPr>
            <p:ph type="body" sz="quarter" idx="20" hasCustomPrompt="1"/>
          </p:nvPr>
        </p:nvSpPr>
        <p:spPr>
          <a:xfrm>
            <a:off x="454168" y="1722510"/>
            <a:ext cx="11306469" cy="538342"/>
          </a:xfrm>
        </p:spPr>
        <p:txBody>
          <a:bodyPr/>
          <a:lstStyle>
            <a:lvl1pPr marL="0" indent="0">
              <a:buFont typeface="Arial" panose="020B0604020202020204" pitchFamily="34" charset="0"/>
              <a:buNone/>
              <a:defRPr/>
            </a:lvl1pPr>
            <a:lvl2pPr>
              <a:defRPr/>
            </a:lvl2pPr>
            <a:lvl3pPr>
              <a:defRPr/>
            </a:lvl3pPr>
          </a:lstStyle>
          <a:p>
            <a:pPr lvl="0"/>
            <a:r>
              <a:rPr lang="en-US"/>
              <a:t>Medium - body copy Segoe UI Regular 14/18 – lorem ipsum dolor sit </a:t>
            </a:r>
            <a:r>
              <a:rPr lang="en-US" err="1"/>
              <a:t>amet</a:t>
            </a:r>
            <a:r>
              <a:rPr lang="en-US"/>
              <a:t> eras </a:t>
            </a:r>
            <a:r>
              <a:rPr lang="en-US" err="1"/>
              <a:t>ellus</a:t>
            </a:r>
            <a:r>
              <a:rPr lang="en-US"/>
              <a:t> </a:t>
            </a:r>
            <a:r>
              <a:rPr lang="en-US" err="1"/>
              <a:t>ector</a:t>
            </a:r>
            <a:r>
              <a:rPr lang="en-US"/>
              <a:t> </a:t>
            </a:r>
            <a:r>
              <a:rPr lang="en-US" err="1"/>
              <a:t>consectetur</a:t>
            </a:r>
            <a:r>
              <a:rPr lang="en-US"/>
              <a:t> ad infinitum eras </a:t>
            </a:r>
            <a:r>
              <a:rPr lang="en-US" err="1"/>
              <a:t>tium</a:t>
            </a:r>
            <a:r>
              <a:rPr lang="en-US"/>
              <a:t> ipsum etna eras </a:t>
            </a:r>
            <a:r>
              <a:rPr lang="en-US" err="1"/>
              <a:t>ellus</a:t>
            </a:r>
            <a:r>
              <a:rPr lang="en-US"/>
              <a:t> </a:t>
            </a:r>
            <a:r>
              <a:rPr lang="en-US" err="1"/>
              <a:t>ector</a:t>
            </a:r>
            <a:r>
              <a:rPr lang="en-US"/>
              <a:t>. </a:t>
            </a:r>
            <a:r>
              <a:rPr lang="en-US" err="1"/>
              <a:t>Ipsun</a:t>
            </a:r>
            <a:r>
              <a:rPr lang="en-US"/>
              <a:t> dolor sit eras </a:t>
            </a:r>
            <a:r>
              <a:rPr lang="en-US" err="1"/>
              <a:t>ellus</a:t>
            </a:r>
            <a:r>
              <a:rPr lang="en-US"/>
              <a:t> </a:t>
            </a:r>
            <a:r>
              <a:rPr lang="en-US" err="1"/>
              <a:t>consectetur</a:t>
            </a:r>
            <a:r>
              <a:rPr lang="en-US"/>
              <a:t> </a:t>
            </a:r>
            <a:r>
              <a:rPr lang="en-US" err="1"/>
              <a:t>erastium</a:t>
            </a:r>
            <a:r>
              <a:rPr lang="en-US"/>
              <a:t> etna eras </a:t>
            </a:r>
            <a:r>
              <a:rPr lang="en-US" err="1"/>
              <a:t>ellus</a:t>
            </a:r>
            <a:r>
              <a:rPr lang="en-US"/>
              <a:t> </a:t>
            </a:r>
            <a:r>
              <a:rPr lang="en-US" err="1"/>
              <a:t>consectetur</a:t>
            </a:r>
            <a:r>
              <a:rPr lang="en-US"/>
              <a:t>.</a:t>
            </a:r>
          </a:p>
        </p:txBody>
      </p:sp>
    </p:spTree>
    <p:extLst>
      <p:ext uri="{BB962C8B-B14F-4D97-AF65-F5344CB8AC3E}">
        <p14:creationId xmlns:p14="http://schemas.microsoft.com/office/powerpoint/2010/main" val="239098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ubheading,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11306469"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Title - H1: Segoe UI </a:t>
            </a:r>
            <a:r>
              <a:rPr lang="en-US" err="1"/>
              <a:t>Semibold</a:t>
            </a:r>
            <a:r>
              <a:rPr lang="en-US"/>
              <a:t> 28/32</a:t>
            </a:r>
          </a:p>
        </p:txBody>
      </p:sp>
      <p:sp>
        <p:nvSpPr>
          <p:cNvPr id="4" name="Text Placeholder 3"/>
          <p:cNvSpPr>
            <a:spLocks noGrp="1"/>
          </p:cNvSpPr>
          <p:nvPr>
            <p:ph type="body" sz="quarter" idx="10" hasCustomPrompt="1"/>
          </p:nvPr>
        </p:nvSpPr>
        <p:spPr>
          <a:xfrm>
            <a:off x="455995" y="1137441"/>
            <a:ext cx="11306469" cy="362123"/>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ct val="100000"/>
              </a:lnSpc>
              <a:buNone/>
              <a:defRPr sz="2353" b="0" spc="0">
                <a:solidFill>
                  <a:srgbClr val="000000"/>
                </a:solidFill>
                <a:latin typeface="+mj-lt"/>
              </a:defRPr>
            </a:lvl2pPr>
            <a:lvl3pPr marL="448193" indent="0">
              <a:buNone/>
              <a:defRPr/>
            </a:lvl3pPr>
            <a:lvl4pPr marL="672290" indent="0">
              <a:buNone/>
              <a:defRPr/>
            </a:lvl4pPr>
            <a:lvl5pPr marL="896386" indent="0">
              <a:buNone/>
              <a:defRPr/>
            </a:lvl5pPr>
          </a:lstStyle>
          <a:p>
            <a:pPr lvl="1"/>
            <a:r>
              <a:rPr lang="en-US"/>
              <a:t>Sub heading - Segoe UI Regular 20/24</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5" name="Text Placeholder 4">
            <a:extLst>
              <a:ext uri="{FF2B5EF4-FFF2-40B4-BE49-F238E27FC236}">
                <a16:creationId xmlns:a16="http://schemas.microsoft.com/office/drawing/2014/main" id="{399BC670-C89C-4001-A5B3-470A905E2E8E}"/>
              </a:ext>
            </a:extLst>
          </p:cNvPr>
          <p:cNvSpPr>
            <a:spLocks noGrp="1"/>
          </p:cNvSpPr>
          <p:nvPr>
            <p:ph type="body" sz="quarter" idx="19" hasCustomPrompt="1"/>
          </p:nvPr>
        </p:nvSpPr>
        <p:spPr>
          <a:xfrm>
            <a:off x="454438" y="1722509"/>
            <a:ext cx="11270087" cy="4229355"/>
          </a:xfrm>
        </p:spPr>
        <p:txBody>
          <a:bodyPr/>
          <a:lstStyle>
            <a:lvl1pPr>
              <a:defRPr sz="2353"/>
            </a:lvl1pPr>
            <a:lvl2pPr>
              <a:defRPr sz="2353"/>
            </a:lvl2pPr>
            <a:lvl3pPr>
              <a:defRPr sz="2353"/>
            </a:lvl3pPr>
            <a:lvl4pPr>
              <a:defRPr sz="2353"/>
            </a:lvl4pPr>
            <a:lvl5pPr>
              <a:defRPr sz="2353"/>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7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137">
                <a:solidFill>
                  <a:srgbClr val="000000"/>
                </a:solidFill>
              </a:defRPr>
            </a:lvl1pPr>
          </a:lstStyle>
          <a:p>
            <a:r>
              <a:rPr lang="en-US"/>
              <a:t>Title and large bulleted list</a:t>
            </a:r>
          </a:p>
        </p:txBody>
      </p:sp>
      <p:sp>
        <p:nvSpPr>
          <p:cNvPr id="9" name="Slide Number Placeholder 4">
            <a:extLst>
              <a:ext uri="{FF2B5EF4-FFF2-40B4-BE49-F238E27FC236}">
                <a16:creationId xmlns:a16="http://schemas.microsoft.com/office/drawing/2014/main" id="{A5FBCFC1-ECD0-4D1F-9B7B-48CF46AEB1C3}"/>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0" name="TextBox 9">
            <a:extLst>
              <a:ext uri="{FF2B5EF4-FFF2-40B4-BE49-F238E27FC236}">
                <a16:creationId xmlns:a16="http://schemas.microsoft.com/office/drawing/2014/main" id="{BEBFF351-0911-4052-B6FE-D0B970EE5A0C}"/>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1" name="Group 10">
            <a:extLst>
              <a:ext uri="{FF2B5EF4-FFF2-40B4-BE49-F238E27FC236}">
                <a16:creationId xmlns:a16="http://schemas.microsoft.com/office/drawing/2014/main" id="{F73BB17C-B2A3-4DCF-9E97-51BB057F6A5E}"/>
              </a:ext>
            </a:extLst>
          </p:cNvPr>
          <p:cNvGrpSpPr/>
          <p:nvPr userDrawn="1"/>
        </p:nvGrpSpPr>
        <p:grpSpPr>
          <a:xfrm>
            <a:off x="428681" y="6342961"/>
            <a:ext cx="1877892" cy="147702"/>
            <a:chOff x="437277" y="6393033"/>
            <a:chExt cx="1915548" cy="150642"/>
          </a:xfrm>
        </p:grpSpPr>
        <p:sp>
          <p:nvSpPr>
            <p:cNvPr id="14" name="TextBox 13">
              <a:extLst>
                <a:ext uri="{FF2B5EF4-FFF2-40B4-BE49-F238E27FC236}">
                  <a16:creationId xmlns:a16="http://schemas.microsoft.com/office/drawing/2014/main" id="{B2D6952B-F403-4D48-BC48-CFAC73F870C6}"/>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5" name="Group 14">
              <a:extLst>
                <a:ext uri="{FF2B5EF4-FFF2-40B4-BE49-F238E27FC236}">
                  <a16:creationId xmlns:a16="http://schemas.microsoft.com/office/drawing/2014/main" id="{5451149C-2F99-41A7-B3FC-A971CCC7C612}"/>
                </a:ext>
              </a:extLst>
            </p:cNvPr>
            <p:cNvGrpSpPr/>
            <p:nvPr userDrawn="1"/>
          </p:nvGrpSpPr>
          <p:grpSpPr>
            <a:xfrm>
              <a:off x="437277" y="6393033"/>
              <a:ext cx="364395" cy="150642"/>
              <a:chOff x="437277" y="6393033"/>
              <a:chExt cx="568360" cy="234962"/>
            </a:xfrm>
          </p:grpSpPr>
          <p:sp>
            <p:nvSpPr>
              <p:cNvPr id="16" name="Freeform 5">
                <a:extLst>
                  <a:ext uri="{FF2B5EF4-FFF2-40B4-BE49-F238E27FC236}">
                    <a16:creationId xmlns:a16="http://schemas.microsoft.com/office/drawing/2014/main" id="{7CC297D2-477E-471E-A166-C62E5DEC2CCA}"/>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EC2179DD-CF7C-4BA7-8842-8439596DEE1E}"/>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6" name="Text Placeholder 5">
            <a:extLst>
              <a:ext uri="{FF2B5EF4-FFF2-40B4-BE49-F238E27FC236}">
                <a16:creationId xmlns:a16="http://schemas.microsoft.com/office/drawing/2014/main" id="{E4EA7525-B1F1-4933-A2D1-1C3A1BE151CE}"/>
              </a:ext>
            </a:extLst>
          </p:cNvPr>
          <p:cNvSpPr>
            <a:spLocks noGrp="1"/>
          </p:cNvSpPr>
          <p:nvPr>
            <p:ph type="body" sz="quarter" idx="10" hasCustomPrompt="1"/>
          </p:nvPr>
        </p:nvSpPr>
        <p:spPr>
          <a:xfrm>
            <a:off x="455994" y="1722509"/>
            <a:ext cx="11306469" cy="4109197"/>
          </a:xfrm>
        </p:spPr>
        <p:txBody>
          <a:bodyPr/>
          <a:lstStyle>
            <a:lvl1pPr>
              <a:lnSpc>
                <a:spcPct val="100000"/>
              </a:lnSpc>
              <a:defRPr sz="2353"/>
            </a:lvl1pPr>
            <a:lvl2pPr>
              <a:lnSpc>
                <a:spcPct val="100000"/>
              </a:lnSpc>
              <a:defRPr sz="2353"/>
            </a:lvl2pPr>
            <a:lvl3pPr>
              <a:lnSpc>
                <a:spcPct val="100000"/>
              </a:lnSpc>
              <a:defRPr sz="2353"/>
            </a:lvl3pPr>
            <a:lvl4pPr>
              <a:lnSpc>
                <a:spcPct val="100000"/>
              </a:lnSpc>
              <a:defRPr sz="2353"/>
            </a:lvl4pPr>
            <a:lvl5pPr>
              <a:lnSpc>
                <a:spcPct val="100000"/>
              </a:lnSpc>
              <a:defRPr sz="2353"/>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9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2 text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137">
                <a:solidFill>
                  <a:srgbClr val="000000"/>
                </a:solidFill>
              </a:defRPr>
            </a:lvl1pPr>
          </a:lstStyle>
          <a:p>
            <a:r>
              <a:rPr lang="en-US"/>
              <a:t>Title and 2 text columns </a:t>
            </a:r>
          </a:p>
        </p:txBody>
      </p:sp>
      <p:sp>
        <p:nvSpPr>
          <p:cNvPr id="13" name="Slide Number Placeholder 4">
            <a:extLst>
              <a:ext uri="{FF2B5EF4-FFF2-40B4-BE49-F238E27FC236}">
                <a16:creationId xmlns:a16="http://schemas.microsoft.com/office/drawing/2014/main" id="{E0B75DC2-89D6-40F5-BD7C-75D9589FD980}"/>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7" name="TextBox 16">
            <a:extLst>
              <a:ext uri="{FF2B5EF4-FFF2-40B4-BE49-F238E27FC236}">
                <a16:creationId xmlns:a16="http://schemas.microsoft.com/office/drawing/2014/main" id="{88FB6C20-3A1B-4D53-8733-515107EDC183}"/>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8" name="Group 17">
            <a:extLst>
              <a:ext uri="{FF2B5EF4-FFF2-40B4-BE49-F238E27FC236}">
                <a16:creationId xmlns:a16="http://schemas.microsoft.com/office/drawing/2014/main" id="{27926ED7-50A3-4502-95DC-A2B1C32EE92E}"/>
              </a:ext>
            </a:extLst>
          </p:cNvPr>
          <p:cNvGrpSpPr/>
          <p:nvPr userDrawn="1"/>
        </p:nvGrpSpPr>
        <p:grpSpPr>
          <a:xfrm>
            <a:off x="428681" y="6342961"/>
            <a:ext cx="1877892" cy="147702"/>
            <a:chOff x="437277" y="6393033"/>
            <a:chExt cx="1915548" cy="150642"/>
          </a:xfrm>
        </p:grpSpPr>
        <p:sp>
          <p:nvSpPr>
            <p:cNvPr id="19" name="TextBox 18">
              <a:extLst>
                <a:ext uri="{FF2B5EF4-FFF2-40B4-BE49-F238E27FC236}">
                  <a16:creationId xmlns:a16="http://schemas.microsoft.com/office/drawing/2014/main" id="{E7F60E70-2971-4578-91BF-7E9F09D6FFF1}"/>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20" name="Group 19">
              <a:extLst>
                <a:ext uri="{FF2B5EF4-FFF2-40B4-BE49-F238E27FC236}">
                  <a16:creationId xmlns:a16="http://schemas.microsoft.com/office/drawing/2014/main" id="{A698F8C0-A43F-48FC-A00A-BBDF05BF121B}"/>
                </a:ext>
              </a:extLst>
            </p:cNvPr>
            <p:cNvGrpSpPr/>
            <p:nvPr userDrawn="1"/>
          </p:nvGrpSpPr>
          <p:grpSpPr>
            <a:xfrm>
              <a:off x="437277" y="6393033"/>
              <a:ext cx="364395" cy="150642"/>
              <a:chOff x="437277" y="6393033"/>
              <a:chExt cx="568360" cy="234962"/>
            </a:xfrm>
          </p:grpSpPr>
          <p:sp>
            <p:nvSpPr>
              <p:cNvPr id="23" name="Freeform 5">
                <a:extLst>
                  <a:ext uri="{FF2B5EF4-FFF2-40B4-BE49-F238E27FC236}">
                    <a16:creationId xmlns:a16="http://schemas.microsoft.com/office/drawing/2014/main" id="{1A7E8978-CFA0-40CB-AF25-9F2E8B326B1B}"/>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a:extLst>
                  <a:ext uri="{FF2B5EF4-FFF2-40B4-BE49-F238E27FC236}">
                    <a16:creationId xmlns:a16="http://schemas.microsoft.com/office/drawing/2014/main" id="{FA49104D-2988-47C7-97B6-9C1F8B3D5B4A}"/>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4" name="Text Placeholder 3">
            <a:extLst>
              <a:ext uri="{FF2B5EF4-FFF2-40B4-BE49-F238E27FC236}">
                <a16:creationId xmlns:a16="http://schemas.microsoft.com/office/drawing/2014/main" id="{B19FDD4D-3EEC-4133-BF2D-3437DD017A62}"/>
              </a:ext>
            </a:extLst>
          </p:cNvPr>
          <p:cNvSpPr>
            <a:spLocks noGrp="1"/>
          </p:cNvSpPr>
          <p:nvPr>
            <p:ph type="body" sz="quarter" idx="21" hasCustomPrompt="1"/>
          </p:nvPr>
        </p:nvSpPr>
        <p:spPr>
          <a:xfrm>
            <a:off x="454438" y="1136574"/>
            <a:ext cx="11306469" cy="747386"/>
          </a:xfrm>
        </p:spPr>
        <p:txBody>
          <a:bodyPr/>
          <a:lstStyle>
            <a:lvl1pPr marL="0" indent="0">
              <a:lnSpc>
                <a:spcPct val="100000"/>
              </a:lnSpc>
              <a:buFont typeface="Arial" panose="020B0604020202020204" pitchFamily="34" charset="0"/>
              <a:buNone/>
              <a:defRPr sz="2353">
                <a:latin typeface="+mj-lt"/>
              </a:defRPr>
            </a:lvl1pPr>
            <a:lvl2pPr>
              <a:lnSpc>
                <a:spcPts val="2353"/>
              </a:lnSpc>
              <a:defRPr sz="1961"/>
            </a:lvl2pPr>
            <a:lvl3pPr>
              <a:lnSpc>
                <a:spcPts val="2353"/>
              </a:lnSpc>
              <a:defRPr sz="1961"/>
            </a:lvl3pPr>
            <a:lvl4pPr>
              <a:lnSpc>
                <a:spcPts val="2353"/>
              </a:lnSpc>
              <a:defRPr sz="1961"/>
            </a:lvl4pPr>
          </a:lstStyle>
          <a:p>
            <a:pPr lvl="0"/>
            <a:r>
              <a:rPr lang="en-US"/>
              <a:t>Subhead Segoe UI </a:t>
            </a:r>
            <a:r>
              <a:rPr lang="en-US" err="1"/>
              <a:t>Semibold</a:t>
            </a:r>
            <a:r>
              <a:rPr lang="en-US"/>
              <a:t>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7" name="Text Placeholder 6">
            <a:extLst>
              <a:ext uri="{FF2B5EF4-FFF2-40B4-BE49-F238E27FC236}">
                <a16:creationId xmlns:a16="http://schemas.microsoft.com/office/drawing/2014/main" id="{5C807715-5AC3-4466-8F10-1BC4707D1D1E}"/>
              </a:ext>
            </a:extLst>
          </p:cNvPr>
          <p:cNvSpPr>
            <a:spLocks noGrp="1"/>
          </p:cNvSpPr>
          <p:nvPr>
            <p:ph type="body" sz="quarter" idx="22" hasCustomPrompt="1"/>
          </p:nvPr>
        </p:nvSpPr>
        <p:spPr>
          <a:xfrm>
            <a:off x="454438" y="3102635"/>
            <a:ext cx="5518615" cy="233477"/>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14/18</a:t>
            </a:r>
          </a:p>
        </p:txBody>
      </p:sp>
      <p:sp>
        <p:nvSpPr>
          <p:cNvPr id="9" name="Text Placeholder 8">
            <a:extLst>
              <a:ext uri="{FF2B5EF4-FFF2-40B4-BE49-F238E27FC236}">
                <a16:creationId xmlns:a16="http://schemas.microsoft.com/office/drawing/2014/main" id="{3EBEB7B0-1BA7-40DB-A9BC-5FB2DFA9C100}"/>
              </a:ext>
            </a:extLst>
          </p:cNvPr>
          <p:cNvSpPr>
            <a:spLocks noGrp="1"/>
          </p:cNvSpPr>
          <p:nvPr>
            <p:ph type="body" sz="quarter" idx="23" hasCustomPrompt="1"/>
          </p:nvPr>
        </p:nvSpPr>
        <p:spPr>
          <a:xfrm>
            <a:off x="454438" y="3378439"/>
            <a:ext cx="5518615" cy="202675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1" name="Text Placeholder 6">
            <a:extLst>
              <a:ext uri="{FF2B5EF4-FFF2-40B4-BE49-F238E27FC236}">
                <a16:creationId xmlns:a16="http://schemas.microsoft.com/office/drawing/2014/main" id="{60EFE75C-EEBF-4DC7-9D0F-896BD87476E2}"/>
              </a:ext>
            </a:extLst>
          </p:cNvPr>
          <p:cNvSpPr>
            <a:spLocks noGrp="1"/>
          </p:cNvSpPr>
          <p:nvPr>
            <p:ph type="body" sz="quarter" idx="24" hasCustomPrompt="1"/>
          </p:nvPr>
        </p:nvSpPr>
        <p:spPr>
          <a:xfrm>
            <a:off x="6218950" y="3103286"/>
            <a:ext cx="5543513" cy="233477"/>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14/18</a:t>
            </a:r>
          </a:p>
        </p:txBody>
      </p:sp>
      <p:sp>
        <p:nvSpPr>
          <p:cNvPr id="25" name="Text Placeholder 8">
            <a:extLst>
              <a:ext uri="{FF2B5EF4-FFF2-40B4-BE49-F238E27FC236}">
                <a16:creationId xmlns:a16="http://schemas.microsoft.com/office/drawing/2014/main" id="{9FC78903-764D-4823-9EB8-11445B6AD3AB}"/>
              </a:ext>
            </a:extLst>
          </p:cNvPr>
          <p:cNvSpPr>
            <a:spLocks noGrp="1"/>
          </p:cNvSpPr>
          <p:nvPr>
            <p:ph type="body" sz="quarter" idx="25" hasCustomPrompt="1"/>
          </p:nvPr>
        </p:nvSpPr>
        <p:spPr>
          <a:xfrm>
            <a:off x="6218950" y="3378439"/>
            <a:ext cx="5543513" cy="2038045"/>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3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3 text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137">
                <a:solidFill>
                  <a:srgbClr val="000000"/>
                </a:solidFill>
              </a:defRPr>
            </a:lvl1pPr>
          </a:lstStyle>
          <a:p>
            <a:r>
              <a:rPr lang="en-US"/>
              <a:t>Title and 3 text columns </a:t>
            </a:r>
          </a:p>
        </p:txBody>
      </p:sp>
      <p:sp>
        <p:nvSpPr>
          <p:cNvPr id="13" name="Slide Number Placeholder 4">
            <a:extLst>
              <a:ext uri="{FF2B5EF4-FFF2-40B4-BE49-F238E27FC236}">
                <a16:creationId xmlns:a16="http://schemas.microsoft.com/office/drawing/2014/main" id="{E0B75DC2-89D6-40F5-BD7C-75D9589FD980}"/>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7" name="TextBox 16">
            <a:extLst>
              <a:ext uri="{FF2B5EF4-FFF2-40B4-BE49-F238E27FC236}">
                <a16:creationId xmlns:a16="http://schemas.microsoft.com/office/drawing/2014/main" id="{88FB6C20-3A1B-4D53-8733-515107EDC183}"/>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8" name="Group 17">
            <a:extLst>
              <a:ext uri="{FF2B5EF4-FFF2-40B4-BE49-F238E27FC236}">
                <a16:creationId xmlns:a16="http://schemas.microsoft.com/office/drawing/2014/main" id="{27926ED7-50A3-4502-95DC-A2B1C32EE92E}"/>
              </a:ext>
            </a:extLst>
          </p:cNvPr>
          <p:cNvGrpSpPr/>
          <p:nvPr userDrawn="1"/>
        </p:nvGrpSpPr>
        <p:grpSpPr>
          <a:xfrm>
            <a:off x="428681" y="6342961"/>
            <a:ext cx="1877892" cy="147702"/>
            <a:chOff x="437277" y="6393033"/>
            <a:chExt cx="1915548" cy="150642"/>
          </a:xfrm>
        </p:grpSpPr>
        <p:sp>
          <p:nvSpPr>
            <p:cNvPr id="19" name="TextBox 18">
              <a:extLst>
                <a:ext uri="{FF2B5EF4-FFF2-40B4-BE49-F238E27FC236}">
                  <a16:creationId xmlns:a16="http://schemas.microsoft.com/office/drawing/2014/main" id="{E7F60E70-2971-4578-91BF-7E9F09D6FFF1}"/>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20" name="Group 19">
              <a:extLst>
                <a:ext uri="{FF2B5EF4-FFF2-40B4-BE49-F238E27FC236}">
                  <a16:creationId xmlns:a16="http://schemas.microsoft.com/office/drawing/2014/main" id="{A698F8C0-A43F-48FC-A00A-BBDF05BF121B}"/>
                </a:ext>
              </a:extLst>
            </p:cNvPr>
            <p:cNvGrpSpPr/>
            <p:nvPr userDrawn="1"/>
          </p:nvGrpSpPr>
          <p:grpSpPr>
            <a:xfrm>
              <a:off x="437277" y="6393033"/>
              <a:ext cx="364395" cy="150642"/>
              <a:chOff x="437277" y="6393033"/>
              <a:chExt cx="568360" cy="234962"/>
            </a:xfrm>
          </p:grpSpPr>
          <p:sp>
            <p:nvSpPr>
              <p:cNvPr id="23" name="Freeform 5">
                <a:extLst>
                  <a:ext uri="{FF2B5EF4-FFF2-40B4-BE49-F238E27FC236}">
                    <a16:creationId xmlns:a16="http://schemas.microsoft.com/office/drawing/2014/main" id="{1A7E8978-CFA0-40CB-AF25-9F2E8B326B1B}"/>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a:extLst>
                  <a:ext uri="{FF2B5EF4-FFF2-40B4-BE49-F238E27FC236}">
                    <a16:creationId xmlns:a16="http://schemas.microsoft.com/office/drawing/2014/main" id="{FA49104D-2988-47C7-97B6-9C1F8B3D5B4A}"/>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4" name="Text Placeholder 3">
            <a:extLst>
              <a:ext uri="{FF2B5EF4-FFF2-40B4-BE49-F238E27FC236}">
                <a16:creationId xmlns:a16="http://schemas.microsoft.com/office/drawing/2014/main" id="{B19FDD4D-3EEC-4133-BF2D-3437DD017A62}"/>
              </a:ext>
            </a:extLst>
          </p:cNvPr>
          <p:cNvSpPr>
            <a:spLocks noGrp="1"/>
          </p:cNvSpPr>
          <p:nvPr>
            <p:ph type="body" sz="quarter" idx="21" hasCustomPrompt="1"/>
          </p:nvPr>
        </p:nvSpPr>
        <p:spPr>
          <a:xfrm>
            <a:off x="454438" y="1136574"/>
            <a:ext cx="11306469" cy="747386"/>
          </a:xfrm>
        </p:spPr>
        <p:txBody>
          <a:bodyPr/>
          <a:lstStyle>
            <a:lvl1pPr marL="0" indent="0">
              <a:lnSpc>
                <a:spcPct val="100000"/>
              </a:lnSpc>
              <a:buFont typeface="Arial" panose="020B0604020202020204" pitchFamily="34" charset="0"/>
              <a:buNone/>
              <a:defRPr sz="2353">
                <a:latin typeface="+mj-lt"/>
              </a:defRPr>
            </a:lvl1pPr>
            <a:lvl2pPr>
              <a:lnSpc>
                <a:spcPts val="2353"/>
              </a:lnSpc>
              <a:defRPr sz="1961"/>
            </a:lvl2pPr>
            <a:lvl3pPr>
              <a:lnSpc>
                <a:spcPts val="2353"/>
              </a:lnSpc>
              <a:defRPr sz="1961"/>
            </a:lvl3pPr>
            <a:lvl4pPr>
              <a:lnSpc>
                <a:spcPts val="2353"/>
              </a:lnSpc>
              <a:defRPr sz="1961"/>
            </a:lvl4pPr>
          </a:lstStyle>
          <a:p>
            <a:pPr lvl="0"/>
            <a:r>
              <a:rPr lang="en-US"/>
              <a:t>Subhead Segoe UI </a:t>
            </a:r>
            <a:r>
              <a:rPr lang="en-US" err="1"/>
              <a:t>Semibold</a:t>
            </a:r>
            <a:r>
              <a:rPr lang="en-US"/>
              <a:t>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7" name="Text Placeholder 6">
            <a:extLst>
              <a:ext uri="{FF2B5EF4-FFF2-40B4-BE49-F238E27FC236}">
                <a16:creationId xmlns:a16="http://schemas.microsoft.com/office/drawing/2014/main" id="{5C807715-5AC3-4466-8F10-1BC4707D1D1E}"/>
              </a:ext>
            </a:extLst>
          </p:cNvPr>
          <p:cNvSpPr>
            <a:spLocks noGrp="1"/>
          </p:cNvSpPr>
          <p:nvPr>
            <p:ph type="body" sz="quarter" idx="22" hasCustomPrompt="1"/>
          </p:nvPr>
        </p:nvSpPr>
        <p:spPr>
          <a:xfrm>
            <a:off x="454439" y="3103286"/>
            <a:ext cx="3458082" cy="233477"/>
          </a:xfrm>
        </p:spPr>
        <p:txBody>
          <a:bodyPr/>
          <a:lstStyle>
            <a:lvl1pPr marL="0" indent="0">
              <a:buNone/>
              <a:defRPr>
                <a:solidFill>
                  <a:schemeClr val="tx2"/>
                </a:solidFill>
                <a:latin typeface="+mj-lt"/>
              </a:defRPr>
            </a:lvl1pPr>
          </a:lstStyle>
          <a:p>
            <a:pPr lvl="0"/>
            <a:r>
              <a:rPr lang="en-US"/>
              <a:t>Paragraph Segoe UI </a:t>
            </a:r>
            <a:r>
              <a:rPr lang="en-US" err="1"/>
              <a:t>Semibold</a:t>
            </a:r>
            <a:r>
              <a:rPr lang="en-US"/>
              <a:t> 14/18</a:t>
            </a:r>
          </a:p>
        </p:txBody>
      </p:sp>
      <p:sp>
        <p:nvSpPr>
          <p:cNvPr id="9" name="Text Placeholder 8">
            <a:extLst>
              <a:ext uri="{FF2B5EF4-FFF2-40B4-BE49-F238E27FC236}">
                <a16:creationId xmlns:a16="http://schemas.microsoft.com/office/drawing/2014/main" id="{3EBEB7B0-1BA7-40DB-A9BC-5FB2DFA9C100}"/>
              </a:ext>
            </a:extLst>
          </p:cNvPr>
          <p:cNvSpPr>
            <a:spLocks noGrp="1"/>
          </p:cNvSpPr>
          <p:nvPr>
            <p:ph type="body" sz="quarter" idx="23" hasCustomPrompt="1"/>
          </p:nvPr>
        </p:nvSpPr>
        <p:spPr>
          <a:xfrm>
            <a:off x="454439" y="3378439"/>
            <a:ext cx="3458082" cy="202675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32" name="Text Placeholder 6">
            <a:extLst>
              <a:ext uri="{FF2B5EF4-FFF2-40B4-BE49-F238E27FC236}">
                <a16:creationId xmlns:a16="http://schemas.microsoft.com/office/drawing/2014/main" id="{1BC2DB99-0BC7-41B6-A4C6-148A60BF0EDA}"/>
              </a:ext>
            </a:extLst>
          </p:cNvPr>
          <p:cNvSpPr>
            <a:spLocks noGrp="1"/>
          </p:cNvSpPr>
          <p:nvPr>
            <p:ph type="body" sz="quarter" idx="24" hasCustomPrompt="1"/>
          </p:nvPr>
        </p:nvSpPr>
        <p:spPr>
          <a:xfrm>
            <a:off x="4378631" y="3115258"/>
            <a:ext cx="3458082" cy="233477"/>
          </a:xfrm>
        </p:spPr>
        <p:txBody>
          <a:bodyPr/>
          <a:lstStyle>
            <a:lvl1pPr marL="0" indent="0">
              <a:buNone/>
              <a:defRPr>
                <a:solidFill>
                  <a:schemeClr val="tx2"/>
                </a:solidFill>
                <a:latin typeface="+mj-lt"/>
              </a:defRPr>
            </a:lvl1pPr>
          </a:lstStyle>
          <a:p>
            <a:pPr lvl="0"/>
            <a:r>
              <a:rPr lang="en-US"/>
              <a:t>Paragraph Segoe UI </a:t>
            </a:r>
            <a:r>
              <a:rPr lang="en-US" err="1"/>
              <a:t>Semibold</a:t>
            </a:r>
            <a:r>
              <a:rPr lang="en-US"/>
              <a:t> 14/18</a:t>
            </a:r>
          </a:p>
        </p:txBody>
      </p:sp>
      <p:sp>
        <p:nvSpPr>
          <p:cNvPr id="33" name="Text Placeholder 8">
            <a:extLst>
              <a:ext uri="{FF2B5EF4-FFF2-40B4-BE49-F238E27FC236}">
                <a16:creationId xmlns:a16="http://schemas.microsoft.com/office/drawing/2014/main" id="{D0298A45-1BE0-4396-A819-196ABC59BBD9}"/>
              </a:ext>
            </a:extLst>
          </p:cNvPr>
          <p:cNvSpPr>
            <a:spLocks noGrp="1"/>
          </p:cNvSpPr>
          <p:nvPr>
            <p:ph type="body" sz="quarter" idx="25" hasCustomPrompt="1"/>
          </p:nvPr>
        </p:nvSpPr>
        <p:spPr>
          <a:xfrm>
            <a:off x="4378631" y="3390410"/>
            <a:ext cx="3458082" cy="202675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35" name="Text Placeholder 6">
            <a:extLst>
              <a:ext uri="{FF2B5EF4-FFF2-40B4-BE49-F238E27FC236}">
                <a16:creationId xmlns:a16="http://schemas.microsoft.com/office/drawing/2014/main" id="{9AF81454-E64F-4B8C-9253-01CC5F1FADE8}"/>
              </a:ext>
            </a:extLst>
          </p:cNvPr>
          <p:cNvSpPr>
            <a:spLocks noGrp="1"/>
          </p:cNvSpPr>
          <p:nvPr>
            <p:ph type="body" sz="quarter" idx="26" hasCustomPrompt="1"/>
          </p:nvPr>
        </p:nvSpPr>
        <p:spPr>
          <a:xfrm>
            <a:off x="8302824" y="3115258"/>
            <a:ext cx="3458082" cy="233477"/>
          </a:xfrm>
        </p:spPr>
        <p:txBody>
          <a:bodyPr/>
          <a:lstStyle>
            <a:lvl1pPr marL="0" indent="0">
              <a:buNone/>
              <a:defRPr>
                <a:solidFill>
                  <a:schemeClr val="tx2"/>
                </a:solidFill>
                <a:latin typeface="+mj-lt"/>
              </a:defRPr>
            </a:lvl1pPr>
          </a:lstStyle>
          <a:p>
            <a:pPr lvl="0"/>
            <a:r>
              <a:rPr lang="en-US"/>
              <a:t>Paragraph Segoe UI </a:t>
            </a:r>
            <a:r>
              <a:rPr lang="en-US" err="1"/>
              <a:t>Semibold</a:t>
            </a:r>
            <a:r>
              <a:rPr lang="en-US"/>
              <a:t> 14/18</a:t>
            </a:r>
          </a:p>
        </p:txBody>
      </p:sp>
      <p:sp>
        <p:nvSpPr>
          <p:cNvPr id="36" name="Text Placeholder 8">
            <a:extLst>
              <a:ext uri="{FF2B5EF4-FFF2-40B4-BE49-F238E27FC236}">
                <a16:creationId xmlns:a16="http://schemas.microsoft.com/office/drawing/2014/main" id="{53F46898-57BF-4EC0-8BC4-1EB0D4EA5505}"/>
              </a:ext>
            </a:extLst>
          </p:cNvPr>
          <p:cNvSpPr>
            <a:spLocks noGrp="1"/>
          </p:cNvSpPr>
          <p:nvPr>
            <p:ph type="body" sz="quarter" idx="27" hasCustomPrompt="1"/>
          </p:nvPr>
        </p:nvSpPr>
        <p:spPr>
          <a:xfrm>
            <a:off x="8302824" y="3390410"/>
            <a:ext cx="3458082" cy="2026757"/>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8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08296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ulti-column text w/ images">
    <p:spTree>
      <p:nvGrpSpPr>
        <p:cNvPr id="1" name=""/>
        <p:cNvGrpSpPr/>
        <p:nvPr/>
      </p:nvGrpSpPr>
      <p:grpSpPr>
        <a:xfrm>
          <a:off x="0" y="0"/>
          <a:ext cx="0" cy="0"/>
          <a:chOff x="0" y="0"/>
          <a:chExt cx="0" cy="0"/>
        </a:xfrm>
      </p:grpSpPr>
      <p:sp>
        <p:nvSpPr>
          <p:cNvPr id="24" name="Content Placeholder 15"/>
          <p:cNvSpPr>
            <a:spLocks noGrp="1" noChangeAspect="1"/>
          </p:cNvSpPr>
          <p:nvPr>
            <p:ph sz="quarter" idx="25" hasCustomPrompt="1"/>
          </p:nvPr>
        </p:nvSpPr>
        <p:spPr>
          <a:xfrm>
            <a:off x="455995" y="2158886"/>
            <a:ext cx="1693247" cy="895855"/>
          </a:xfrm>
          <a:prstGeom prst="rect">
            <a:avLst/>
          </a:prstGeom>
        </p:spPr>
        <p:txBody>
          <a:bodyPr anchor="ctr">
            <a:noAutofit/>
          </a:bodyPr>
          <a:lstStyle>
            <a:lvl1pPr marL="0" indent="0" algn="ctr">
              <a:lnSpc>
                <a:spcPct val="100000"/>
              </a:lnSpc>
              <a:buNone/>
              <a:defRPr sz="1765">
                <a:solidFill>
                  <a:schemeClr val="accent6"/>
                </a:solidFill>
              </a:defRPr>
            </a:lvl1pPr>
          </a:lstStyle>
          <a:p>
            <a:pPr lvl="0"/>
            <a:r>
              <a:rPr lang="en-US"/>
              <a:t>Picture</a:t>
            </a:r>
          </a:p>
        </p:txBody>
      </p:sp>
      <p:sp>
        <p:nvSpPr>
          <p:cNvPr id="25" name="Content Placeholder 15"/>
          <p:cNvSpPr>
            <a:spLocks noGrp="1" noChangeAspect="1"/>
          </p:cNvSpPr>
          <p:nvPr>
            <p:ph sz="quarter" idx="26" hasCustomPrompt="1"/>
          </p:nvPr>
        </p:nvSpPr>
        <p:spPr>
          <a:xfrm>
            <a:off x="2378328" y="2158886"/>
            <a:ext cx="1693247" cy="895855"/>
          </a:xfrm>
          <a:prstGeom prst="rect">
            <a:avLst/>
          </a:prstGeom>
        </p:spPr>
        <p:txBody>
          <a:bodyPr anchor="ctr">
            <a:noAutofit/>
          </a:bodyPr>
          <a:lstStyle>
            <a:lvl1pPr marL="0" indent="0" algn="ctr">
              <a:lnSpc>
                <a:spcPct val="100000"/>
              </a:lnSpc>
              <a:buNone/>
              <a:defRPr sz="1765">
                <a:solidFill>
                  <a:schemeClr val="accent6"/>
                </a:solidFill>
              </a:defRPr>
            </a:lvl1pPr>
          </a:lstStyle>
          <a:p>
            <a:pPr lvl="0"/>
            <a:r>
              <a:rPr lang="en-US"/>
              <a:t>Picture</a:t>
            </a:r>
          </a:p>
        </p:txBody>
      </p:sp>
      <p:sp>
        <p:nvSpPr>
          <p:cNvPr id="26" name="Content Placeholder 15"/>
          <p:cNvSpPr>
            <a:spLocks noGrp="1" noChangeAspect="1"/>
          </p:cNvSpPr>
          <p:nvPr>
            <p:ph sz="quarter" idx="27" hasCustomPrompt="1"/>
          </p:nvPr>
        </p:nvSpPr>
        <p:spPr>
          <a:xfrm>
            <a:off x="4300662" y="2158886"/>
            <a:ext cx="1693247" cy="895855"/>
          </a:xfrm>
          <a:prstGeom prst="rect">
            <a:avLst/>
          </a:prstGeom>
        </p:spPr>
        <p:txBody>
          <a:bodyPr anchor="ctr">
            <a:noAutofit/>
          </a:bodyPr>
          <a:lstStyle>
            <a:lvl1pPr marL="0" indent="0" algn="ctr">
              <a:lnSpc>
                <a:spcPct val="100000"/>
              </a:lnSpc>
              <a:buNone/>
              <a:defRPr sz="1765">
                <a:solidFill>
                  <a:schemeClr val="accent6"/>
                </a:solidFill>
              </a:defRPr>
            </a:lvl1pPr>
          </a:lstStyle>
          <a:p>
            <a:pPr lvl="0"/>
            <a:r>
              <a:rPr lang="en-US"/>
              <a:t>Picture</a:t>
            </a:r>
          </a:p>
        </p:txBody>
      </p:sp>
      <p:sp>
        <p:nvSpPr>
          <p:cNvPr id="27" name="Content Placeholder 15"/>
          <p:cNvSpPr>
            <a:spLocks noGrp="1" noChangeAspect="1"/>
          </p:cNvSpPr>
          <p:nvPr>
            <p:ph sz="quarter" idx="28" hasCustomPrompt="1"/>
          </p:nvPr>
        </p:nvSpPr>
        <p:spPr>
          <a:xfrm>
            <a:off x="6222995" y="2158886"/>
            <a:ext cx="1693247" cy="895855"/>
          </a:xfrm>
          <a:prstGeom prst="rect">
            <a:avLst/>
          </a:prstGeom>
        </p:spPr>
        <p:txBody>
          <a:bodyPr anchor="ctr">
            <a:noAutofit/>
          </a:bodyPr>
          <a:lstStyle>
            <a:lvl1pPr marL="0" indent="0" algn="ctr">
              <a:lnSpc>
                <a:spcPct val="100000"/>
              </a:lnSpc>
              <a:buNone/>
              <a:defRPr sz="1765">
                <a:solidFill>
                  <a:schemeClr val="accent6"/>
                </a:solidFill>
              </a:defRPr>
            </a:lvl1pPr>
          </a:lstStyle>
          <a:p>
            <a:pPr lvl="0"/>
            <a:r>
              <a:rPr lang="en-US"/>
              <a:t>Picture</a:t>
            </a:r>
          </a:p>
        </p:txBody>
      </p:sp>
      <p:sp>
        <p:nvSpPr>
          <p:cNvPr id="28" name="Content Placeholder 15"/>
          <p:cNvSpPr>
            <a:spLocks noGrp="1" noChangeAspect="1"/>
          </p:cNvSpPr>
          <p:nvPr>
            <p:ph sz="quarter" idx="29" hasCustomPrompt="1"/>
          </p:nvPr>
        </p:nvSpPr>
        <p:spPr>
          <a:xfrm>
            <a:off x="8145328" y="2158886"/>
            <a:ext cx="1693247" cy="895855"/>
          </a:xfrm>
          <a:prstGeom prst="rect">
            <a:avLst/>
          </a:prstGeom>
        </p:spPr>
        <p:txBody>
          <a:bodyPr anchor="ctr">
            <a:noAutofit/>
          </a:bodyPr>
          <a:lstStyle>
            <a:lvl1pPr marL="0" indent="0" algn="ctr">
              <a:lnSpc>
                <a:spcPct val="100000"/>
              </a:lnSpc>
              <a:buNone/>
              <a:defRPr sz="1765">
                <a:solidFill>
                  <a:schemeClr val="accent6"/>
                </a:solidFill>
              </a:defRPr>
            </a:lvl1pPr>
          </a:lstStyle>
          <a:p>
            <a:pPr lvl="0"/>
            <a:r>
              <a:rPr lang="en-US"/>
              <a:t>Picture</a:t>
            </a:r>
          </a:p>
        </p:txBody>
      </p:sp>
      <p:sp>
        <p:nvSpPr>
          <p:cNvPr id="29" name="Content Placeholder 15"/>
          <p:cNvSpPr>
            <a:spLocks noGrp="1" noChangeAspect="1"/>
          </p:cNvSpPr>
          <p:nvPr>
            <p:ph sz="quarter" idx="30" hasCustomPrompt="1"/>
          </p:nvPr>
        </p:nvSpPr>
        <p:spPr>
          <a:xfrm>
            <a:off x="10067660" y="2158886"/>
            <a:ext cx="1693247" cy="895855"/>
          </a:xfrm>
          <a:prstGeom prst="rect">
            <a:avLst/>
          </a:prstGeom>
        </p:spPr>
        <p:txBody>
          <a:bodyPr anchor="ctr">
            <a:noAutofit/>
          </a:bodyPr>
          <a:lstStyle>
            <a:lvl1pPr marL="0" indent="0" algn="ctr">
              <a:lnSpc>
                <a:spcPct val="100000"/>
              </a:lnSpc>
              <a:buNone/>
              <a:defRPr sz="1765">
                <a:solidFill>
                  <a:schemeClr val="accent6"/>
                </a:solidFill>
              </a:defRPr>
            </a:lvl1pPr>
          </a:lstStyle>
          <a:p>
            <a:pPr lvl="0"/>
            <a:r>
              <a:rPr lang="en-US"/>
              <a:t>Picture</a:t>
            </a:r>
          </a:p>
        </p:txBody>
      </p:sp>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333">
                <a:solidFill>
                  <a:srgbClr val="000000"/>
                </a:solidFill>
              </a:defRPr>
            </a:lvl1pPr>
          </a:lstStyle>
          <a:p>
            <a:r>
              <a:rPr lang="en-US"/>
              <a:t>Multi-column text with images</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indent="0" algn="l" defTabSz="914102" rtl="0" eaLnBrk="1" fontAlgn="base" latinLnBrk="0" hangingPunct="1">
              <a:lnSpc>
                <a:spcPct val="100000"/>
              </a:lnSpc>
              <a:spcBef>
                <a:spcPct val="0"/>
              </a:spcBef>
              <a:spcAft>
                <a:spcPct val="0"/>
              </a:spcAft>
              <a:buNone/>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indent="0" algn="l" defTabSz="914102" rtl="0" eaLnBrk="1" fontAlgn="base" latinLnBrk="0" hangingPunct="1">
              <a:lnSpc>
                <a:spcPct val="100000"/>
              </a:lnSpc>
              <a:spcBef>
                <a:spcPct val="0"/>
              </a:spcBef>
              <a:spcAft>
                <a:spcPct val="0"/>
              </a:spcAft>
              <a:buNone/>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indent="0" algn="l" defTabSz="914102" rtl="0" eaLnBrk="1" fontAlgn="base" latinLnBrk="0" hangingPunct="1">
              <a:lnSpc>
                <a:spcPct val="100000"/>
              </a:lnSpc>
              <a:spcBef>
                <a:spcPct val="0"/>
              </a:spcBef>
              <a:spcAft>
                <a:spcPct val="0"/>
              </a:spcAft>
              <a:buNone/>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indent="0" algn="l" defTabSz="914102" rtl="0" eaLnBrk="1" fontAlgn="base" latinLnBrk="0" hangingPunct="1">
              <a:lnSpc>
                <a:spcPct val="100000"/>
              </a:lnSpc>
              <a:spcBef>
                <a:spcPct val="0"/>
              </a:spcBef>
              <a:spcAft>
                <a:spcPct val="0"/>
              </a:spcAft>
              <a:buNone/>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indent="0" algn="l" defTabSz="914102" rtl="0" eaLnBrk="1" fontAlgn="base" latinLnBrk="0" hangingPunct="1">
              <a:lnSpc>
                <a:spcPct val="100000"/>
              </a:lnSpc>
              <a:spcBef>
                <a:spcPct val="0"/>
              </a:spcBef>
              <a:spcAft>
                <a:spcPct val="0"/>
              </a:spcAft>
              <a:buNone/>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indent="0" algn="l" defTabSz="914102" rtl="0" eaLnBrk="1" fontAlgn="base" latinLnBrk="0" hangingPunct="1">
              <a:lnSpc>
                <a:spcPct val="100000"/>
              </a:lnSpc>
              <a:spcBef>
                <a:spcPct val="0"/>
              </a:spcBef>
              <a:spcAft>
                <a:spcPct val="0"/>
              </a:spcAft>
              <a:buNone/>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Slide Number Placeholder 4">
            <a:extLst>
              <a:ext uri="{FF2B5EF4-FFF2-40B4-BE49-F238E27FC236}">
                <a16:creationId xmlns:a16="http://schemas.microsoft.com/office/drawing/2014/main" id="{5C88A7F5-48D7-4067-8191-FA8742E7C5E7}"/>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31" name="TextBox 30">
            <a:extLst>
              <a:ext uri="{FF2B5EF4-FFF2-40B4-BE49-F238E27FC236}">
                <a16:creationId xmlns:a16="http://schemas.microsoft.com/office/drawing/2014/main" id="{441428B2-F731-405F-9990-A3F966B7F14F}"/>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32" name="Group 31">
            <a:extLst>
              <a:ext uri="{FF2B5EF4-FFF2-40B4-BE49-F238E27FC236}">
                <a16:creationId xmlns:a16="http://schemas.microsoft.com/office/drawing/2014/main" id="{C0C15C18-03B7-4DCE-8773-3B64B7DCF59F}"/>
              </a:ext>
            </a:extLst>
          </p:cNvPr>
          <p:cNvGrpSpPr/>
          <p:nvPr userDrawn="1"/>
        </p:nvGrpSpPr>
        <p:grpSpPr>
          <a:xfrm>
            <a:off x="428681" y="6342961"/>
            <a:ext cx="1877892" cy="147702"/>
            <a:chOff x="437277" y="6393033"/>
            <a:chExt cx="1915548" cy="150642"/>
          </a:xfrm>
        </p:grpSpPr>
        <p:sp>
          <p:nvSpPr>
            <p:cNvPr id="45" name="TextBox 44">
              <a:extLst>
                <a:ext uri="{FF2B5EF4-FFF2-40B4-BE49-F238E27FC236}">
                  <a16:creationId xmlns:a16="http://schemas.microsoft.com/office/drawing/2014/main" id="{CEC5E21E-5A75-4E38-9305-8BA6A9BC0F7D}"/>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48" name="Group 47">
              <a:extLst>
                <a:ext uri="{FF2B5EF4-FFF2-40B4-BE49-F238E27FC236}">
                  <a16:creationId xmlns:a16="http://schemas.microsoft.com/office/drawing/2014/main" id="{EC2CD4A1-DAC3-4DC3-94AD-A81046B91829}"/>
                </a:ext>
              </a:extLst>
            </p:cNvPr>
            <p:cNvGrpSpPr/>
            <p:nvPr userDrawn="1"/>
          </p:nvGrpSpPr>
          <p:grpSpPr>
            <a:xfrm>
              <a:off x="437277" y="6393033"/>
              <a:ext cx="364395" cy="150642"/>
              <a:chOff x="437277" y="6393033"/>
              <a:chExt cx="568360" cy="234962"/>
            </a:xfrm>
          </p:grpSpPr>
          <p:sp>
            <p:nvSpPr>
              <p:cNvPr id="49" name="Freeform 5">
                <a:extLst>
                  <a:ext uri="{FF2B5EF4-FFF2-40B4-BE49-F238E27FC236}">
                    <a16:creationId xmlns:a16="http://schemas.microsoft.com/office/drawing/2014/main" id="{CDCF6ECE-3E3D-4796-B3A2-9CF73FFB6096}"/>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6">
                <a:extLst>
                  <a:ext uri="{FF2B5EF4-FFF2-40B4-BE49-F238E27FC236}">
                    <a16:creationId xmlns:a16="http://schemas.microsoft.com/office/drawing/2014/main" id="{2FFBF762-CA28-4EEC-A2B1-0AD393DB3C94}"/>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6" name="Text Placeholder 5">
            <a:extLst>
              <a:ext uri="{FF2B5EF4-FFF2-40B4-BE49-F238E27FC236}">
                <a16:creationId xmlns:a16="http://schemas.microsoft.com/office/drawing/2014/main" id="{4A0A9638-A567-4ABE-923E-E08E93477C40}"/>
              </a:ext>
            </a:extLst>
          </p:cNvPr>
          <p:cNvSpPr>
            <a:spLocks noGrp="1"/>
          </p:cNvSpPr>
          <p:nvPr>
            <p:ph type="body" sz="quarter" idx="42" hasCustomPrompt="1"/>
          </p:nvPr>
        </p:nvSpPr>
        <p:spPr>
          <a:xfrm>
            <a:off x="2378016" y="3147824"/>
            <a:ext cx="1693247" cy="474369"/>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Segoe  </a:t>
            </a:r>
            <a:r>
              <a:rPr lang="en-US" err="1"/>
              <a:t>Semibold</a:t>
            </a:r>
            <a:r>
              <a:rPr lang="en-US"/>
              <a:t> 14</a:t>
            </a:r>
          </a:p>
          <a:p>
            <a:pPr lvl="0"/>
            <a:endParaRPr lang="en-US"/>
          </a:p>
        </p:txBody>
      </p:sp>
      <p:sp>
        <p:nvSpPr>
          <p:cNvPr id="8" name="Text Placeholder 7">
            <a:extLst>
              <a:ext uri="{FF2B5EF4-FFF2-40B4-BE49-F238E27FC236}">
                <a16:creationId xmlns:a16="http://schemas.microsoft.com/office/drawing/2014/main" id="{A3D8824A-F76D-4134-B7D2-D3BBC9257D4D}"/>
              </a:ext>
            </a:extLst>
          </p:cNvPr>
          <p:cNvSpPr>
            <a:spLocks noGrp="1"/>
          </p:cNvSpPr>
          <p:nvPr>
            <p:ph type="body" sz="quarter" idx="43" hasCustomPrompt="1"/>
          </p:nvPr>
        </p:nvSpPr>
        <p:spPr>
          <a:xfrm>
            <a:off x="2378016" y="3622192"/>
            <a:ext cx="1686714" cy="1856737"/>
          </a:xfrm>
        </p:spPr>
        <p:txBody>
          <a:bodyPr/>
          <a:lstStyle>
            <a:lvl1pPr marL="0" indent="0">
              <a:lnSpc>
                <a:spcPct val="100000"/>
              </a:lnSpc>
              <a:buNone/>
              <a:defRPr/>
            </a:lvl1pPr>
          </a:lstStyle>
          <a:p>
            <a:pPr lvl="0"/>
            <a:r>
              <a:rPr lang="en-US"/>
              <a:t>Body copy 14 – lorem ipsum dolor sit </a:t>
            </a:r>
            <a:r>
              <a:rPr lang="en-US" err="1"/>
              <a:t>amet</a:t>
            </a:r>
            <a:r>
              <a:rPr lang="en-US"/>
              <a:t> </a:t>
            </a:r>
            <a:r>
              <a:rPr lang="en-US" err="1"/>
              <a:t>ameteras</a:t>
            </a:r>
            <a:r>
              <a:rPr lang="en-US"/>
              <a:t> </a:t>
            </a:r>
            <a:r>
              <a:rPr lang="en-US" err="1"/>
              <a:t>ellus</a:t>
            </a:r>
            <a:r>
              <a:rPr lang="en-US"/>
              <a:t> </a:t>
            </a:r>
            <a:r>
              <a:rPr lang="en-US" err="1"/>
              <a:t>ector</a:t>
            </a:r>
            <a:r>
              <a:rPr lang="en-US"/>
              <a:t> </a:t>
            </a:r>
            <a:r>
              <a:rPr lang="en-US" err="1"/>
              <a:t>consectetur</a:t>
            </a:r>
            <a:r>
              <a:rPr lang="en-US"/>
              <a:t> ad sit infinitum. </a:t>
            </a:r>
            <a:r>
              <a:rPr lang="en-US" err="1"/>
              <a:t>Erastium</a:t>
            </a:r>
            <a:r>
              <a:rPr lang="en-US"/>
              <a:t> etna eras </a:t>
            </a:r>
            <a:r>
              <a:rPr lang="en-US" err="1"/>
              <a:t>ellus</a:t>
            </a:r>
            <a:r>
              <a:rPr lang="en-US"/>
              <a:t>. Etna </a:t>
            </a:r>
            <a:r>
              <a:rPr lang="en-US" err="1"/>
              <a:t>consectetur</a:t>
            </a:r>
            <a:r>
              <a:rPr lang="en-US"/>
              <a:t> </a:t>
            </a:r>
            <a:r>
              <a:rPr lang="en-US" err="1"/>
              <a:t>erastium</a:t>
            </a:r>
            <a:r>
              <a:rPr lang="en-US"/>
              <a:t> ipsum etna eras.</a:t>
            </a:r>
          </a:p>
        </p:txBody>
      </p:sp>
      <p:sp>
        <p:nvSpPr>
          <p:cNvPr id="46" name="Text Placeholder 5">
            <a:extLst>
              <a:ext uri="{FF2B5EF4-FFF2-40B4-BE49-F238E27FC236}">
                <a16:creationId xmlns:a16="http://schemas.microsoft.com/office/drawing/2014/main" id="{8ACBBA76-2999-447B-8A2F-BF32020FFB3B}"/>
              </a:ext>
            </a:extLst>
          </p:cNvPr>
          <p:cNvSpPr>
            <a:spLocks noGrp="1"/>
          </p:cNvSpPr>
          <p:nvPr>
            <p:ph type="body" sz="quarter" idx="44" hasCustomPrompt="1"/>
          </p:nvPr>
        </p:nvSpPr>
        <p:spPr>
          <a:xfrm>
            <a:off x="474979" y="3147824"/>
            <a:ext cx="1693247" cy="474369"/>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Segoe  </a:t>
            </a:r>
            <a:r>
              <a:rPr lang="en-US" err="1"/>
              <a:t>Semibold</a:t>
            </a:r>
            <a:r>
              <a:rPr lang="en-US"/>
              <a:t> 14</a:t>
            </a:r>
          </a:p>
          <a:p>
            <a:pPr lvl="0"/>
            <a:endParaRPr lang="en-US"/>
          </a:p>
        </p:txBody>
      </p:sp>
      <p:sp>
        <p:nvSpPr>
          <p:cNvPr id="47" name="Text Placeholder 7">
            <a:extLst>
              <a:ext uri="{FF2B5EF4-FFF2-40B4-BE49-F238E27FC236}">
                <a16:creationId xmlns:a16="http://schemas.microsoft.com/office/drawing/2014/main" id="{978B34B4-9637-4526-9B5E-48F7DECDB1FB}"/>
              </a:ext>
            </a:extLst>
          </p:cNvPr>
          <p:cNvSpPr>
            <a:spLocks noGrp="1"/>
          </p:cNvSpPr>
          <p:nvPr>
            <p:ph type="body" sz="quarter" idx="45" hasCustomPrompt="1"/>
          </p:nvPr>
        </p:nvSpPr>
        <p:spPr>
          <a:xfrm>
            <a:off x="474979" y="3622192"/>
            <a:ext cx="1686714" cy="1856737"/>
          </a:xfrm>
        </p:spPr>
        <p:txBody>
          <a:bodyPr/>
          <a:lstStyle>
            <a:lvl1pPr marL="0" indent="0">
              <a:lnSpc>
                <a:spcPct val="100000"/>
              </a:lnSpc>
              <a:buNone/>
              <a:defRPr/>
            </a:lvl1pPr>
          </a:lstStyle>
          <a:p>
            <a:pPr lvl="0"/>
            <a:r>
              <a:rPr lang="en-US"/>
              <a:t>Body copy 14 – lorem ipsum dolor sit </a:t>
            </a:r>
            <a:r>
              <a:rPr lang="en-US" err="1"/>
              <a:t>amet</a:t>
            </a:r>
            <a:r>
              <a:rPr lang="en-US"/>
              <a:t> </a:t>
            </a:r>
            <a:r>
              <a:rPr lang="en-US" err="1"/>
              <a:t>ameteras</a:t>
            </a:r>
            <a:r>
              <a:rPr lang="en-US"/>
              <a:t> </a:t>
            </a:r>
            <a:r>
              <a:rPr lang="en-US" err="1"/>
              <a:t>ellus</a:t>
            </a:r>
            <a:r>
              <a:rPr lang="en-US"/>
              <a:t> </a:t>
            </a:r>
            <a:r>
              <a:rPr lang="en-US" err="1"/>
              <a:t>ector</a:t>
            </a:r>
            <a:r>
              <a:rPr lang="en-US"/>
              <a:t> </a:t>
            </a:r>
            <a:r>
              <a:rPr lang="en-US" err="1"/>
              <a:t>consectetur</a:t>
            </a:r>
            <a:r>
              <a:rPr lang="en-US"/>
              <a:t> ad sit infinitum. </a:t>
            </a:r>
            <a:r>
              <a:rPr lang="en-US" err="1"/>
              <a:t>Erastium</a:t>
            </a:r>
            <a:r>
              <a:rPr lang="en-US"/>
              <a:t> etna eras </a:t>
            </a:r>
            <a:r>
              <a:rPr lang="en-US" err="1"/>
              <a:t>ellus</a:t>
            </a:r>
            <a:r>
              <a:rPr lang="en-US"/>
              <a:t>. Etna </a:t>
            </a:r>
            <a:r>
              <a:rPr lang="en-US" err="1"/>
              <a:t>consectetur</a:t>
            </a:r>
            <a:r>
              <a:rPr lang="en-US"/>
              <a:t> </a:t>
            </a:r>
            <a:r>
              <a:rPr lang="en-US" err="1"/>
              <a:t>erastium</a:t>
            </a:r>
            <a:r>
              <a:rPr lang="en-US"/>
              <a:t> ipsum etna eras.</a:t>
            </a:r>
          </a:p>
        </p:txBody>
      </p:sp>
      <p:sp>
        <p:nvSpPr>
          <p:cNvPr id="51" name="Text Placeholder 5">
            <a:extLst>
              <a:ext uri="{FF2B5EF4-FFF2-40B4-BE49-F238E27FC236}">
                <a16:creationId xmlns:a16="http://schemas.microsoft.com/office/drawing/2014/main" id="{43D46F49-6BB0-4667-8B2C-E2852FD86EA5}"/>
              </a:ext>
            </a:extLst>
          </p:cNvPr>
          <p:cNvSpPr>
            <a:spLocks noGrp="1"/>
          </p:cNvSpPr>
          <p:nvPr>
            <p:ph type="body" sz="quarter" idx="46" hasCustomPrompt="1"/>
          </p:nvPr>
        </p:nvSpPr>
        <p:spPr>
          <a:xfrm>
            <a:off x="6217701" y="3147824"/>
            <a:ext cx="1693247" cy="474369"/>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Segoe  </a:t>
            </a:r>
            <a:r>
              <a:rPr lang="en-US" err="1"/>
              <a:t>Semibold</a:t>
            </a:r>
            <a:r>
              <a:rPr lang="en-US"/>
              <a:t> 14</a:t>
            </a:r>
          </a:p>
          <a:p>
            <a:pPr lvl="0"/>
            <a:endParaRPr lang="en-US"/>
          </a:p>
        </p:txBody>
      </p:sp>
      <p:sp>
        <p:nvSpPr>
          <p:cNvPr id="52" name="Text Placeholder 7">
            <a:extLst>
              <a:ext uri="{FF2B5EF4-FFF2-40B4-BE49-F238E27FC236}">
                <a16:creationId xmlns:a16="http://schemas.microsoft.com/office/drawing/2014/main" id="{0D76F46C-626F-4EC9-909C-D663AF080AA6}"/>
              </a:ext>
            </a:extLst>
          </p:cNvPr>
          <p:cNvSpPr>
            <a:spLocks noGrp="1"/>
          </p:cNvSpPr>
          <p:nvPr>
            <p:ph type="body" sz="quarter" idx="47" hasCustomPrompt="1"/>
          </p:nvPr>
        </p:nvSpPr>
        <p:spPr>
          <a:xfrm>
            <a:off x="6217701" y="3622192"/>
            <a:ext cx="1686714" cy="1856737"/>
          </a:xfrm>
        </p:spPr>
        <p:txBody>
          <a:bodyPr/>
          <a:lstStyle>
            <a:lvl1pPr marL="0" indent="0">
              <a:lnSpc>
                <a:spcPct val="100000"/>
              </a:lnSpc>
              <a:buNone/>
              <a:defRPr/>
            </a:lvl1pPr>
          </a:lstStyle>
          <a:p>
            <a:pPr lvl="0"/>
            <a:r>
              <a:rPr lang="en-US"/>
              <a:t>Body copy 14 – lorem ipsum dolor sit </a:t>
            </a:r>
            <a:r>
              <a:rPr lang="en-US" err="1"/>
              <a:t>amet</a:t>
            </a:r>
            <a:r>
              <a:rPr lang="en-US"/>
              <a:t> </a:t>
            </a:r>
            <a:r>
              <a:rPr lang="en-US" err="1"/>
              <a:t>ameteras</a:t>
            </a:r>
            <a:r>
              <a:rPr lang="en-US"/>
              <a:t> </a:t>
            </a:r>
            <a:r>
              <a:rPr lang="en-US" err="1"/>
              <a:t>ellus</a:t>
            </a:r>
            <a:r>
              <a:rPr lang="en-US"/>
              <a:t> </a:t>
            </a:r>
            <a:r>
              <a:rPr lang="en-US" err="1"/>
              <a:t>ector</a:t>
            </a:r>
            <a:r>
              <a:rPr lang="en-US"/>
              <a:t> </a:t>
            </a:r>
            <a:r>
              <a:rPr lang="en-US" err="1"/>
              <a:t>consectetur</a:t>
            </a:r>
            <a:r>
              <a:rPr lang="en-US"/>
              <a:t> ad sit infinitum. </a:t>
            </a:r>
            <a:r>
              <a:rPr lang="en-US" err="1"/>
              <a:t>Erastium</a:t>
            </a:r>
            <a:r>
              <a:rPr lang="en-US"/>
              <a:t> etna eras </a:t>
            </a:r>
            <a:r>
              <a:rPr lang="en-US" err="1"/>
              <a:t>ellus</a:t>
            </a:r>
            <a:r>
              <a:rPr lang="en-US"/>
              <a:t>. Etna </a:t>
            </a:r>
            <a:r>
              <a:rPr lang="en-US" err="1"/>
              <a:t>consectetur</a:t>
            </a:r>
            <a:r>
              <a:rPr lang="en-US"/>
              <a:t> </a:t>
            </a:r>
            <a:r>
              <a:rPr lang="en-US" err="1"/>
              <a:t>erastium</a:t>
            </a:r>
            <a:r>
              <a:rPr lang="en-US"/>
              <a:t> ipsum etna eras.</a:t>
            </a:r>
          </a:p>
        </p:txBody>
      </p:sp>
      <p:sp>
        <p:nvSpPr>
          <p:cNvPr id="53" name="Text Placeholder 5">
            <a:extLst>
              <a:ext uri="{FF2B5EF4-FFF2-40B4-BE49-F238E27FC236}">
                <a16:creationId xmlns:a16="http://schemas.microsoft.com/office/drawing/2014/main" id="{6E33D054-14E0-4C17-B15A-B7D9F23B3553}"/>
              </a:ext>
            </a:extLst>
          </p:cNvPr>
          <p:cNvSpPr>
            <a:spLocks noGrp="1"/>
          </p:cNvSpPr>
          <p:nvPr>
            <p:ph type="body" sz="quarter" idx="48" hasCustomPrompt="1"/>
          </p:nvPr>
        </p:nvSpPr>
        <p:spPr>
          <a:xfrm>
            <a:off x="4287586" y="3147824"/>
            <a:ext cx="1693247" cy="474369"/>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Segoe  </a:t>
            </a:r>
            <a:r>
              <a:rPr lang="en-US" err="1"/>
              <a:t>Semibold</a:t>
            </a:r>
            <a:r>
              <a:rPr lang="en-US"/>
              <a:t> 14</a:t>
            </a:r>
          </a:p>
          <a:p>
            <a:pPr lvl="0"/>
            <a:endParaRPr lang="en-US"/>
          </a:p>
        </p:txBody>
      </p:sp>
      <p:sp>
        <p:nvSpPr>
          <p:cNvPr id="54" name="Text Placeholder 7">
            <a:extLst>
              <a:ext uri="{FF2B5EF4-FFF2-40B4-BE49-F238E27FC236}">
                <a16:creationId xmlns:a16="http://schemas.microsoft.com/office/drawing/2014/main" id="{5938EA7F-9F33-436D-AE6B-6F45CB86F3E3}"/>
              </a:ext>
            </a:extLst>
          </p:cNvPr>
          <p:cNvSpPr>
            <a:spLocks noGrp="1"/>
          </p:cNvSpPr>
          <p:nvPr>
            <p:ph type="body" sz="quarter" idx="49" hasCustomPrompt="1"/>
          </p:nvPr>
        </p:nvSpPr>
        <p:spPr>
          <a:xfrm>
            <a:off x="4287586" y="3622192"/>
            <a:ext cx="1686714" cy="1856737"/>
          </a:xfrm>
        </p:spPr>
        <p:txBody>
          <a:bodyPr/>
          <a:lstStyle>
            <a:lvl1pPr marL="0" indent="0">
              <a:lnSpc>
                <a:spcPct val="100000"/>
              </a:lnSpc>
              <a:buNone/>
              <a:defRPr/>
            </a:lvl1pPr>
          </a:lstStyle>
          <a:p>
            <a:pPr lvl="0"/>
            <a:r>
              <a:rPr lang="en-US"/>
              <a:t>Body copy 14 – lorem ipsum dolor sit </a:t>
            </a:r>
            <a:r>
              <a:rPr lang="en-US" err="1"/>
              <a:t>amet</a:t>
            </a:r>
            <a:r>
              <a:rPr lang="en-US"/>
              <a:t> </a:t>
            </a:r>
            <a:r>
              <a:rPr lang="en-US" err="1"/>
              <a:t>ameteras</a:t>
            </a:r>
            <a:r>
              <a:rPr lang="en-US"/>
              <a:t> </a:t>
            </a:r>
            <a:r>
              <a:rPr lang="en-US" err="1"/>
              <a:t>ellus</a:t>
            </a:r>
            <a:r>
              <a:rPr lang="en-US"/>
              <a:t> </a:t>
            </a:r>
            <a:r>
              <a:rPr lang="en-US" err="1"/>
              <a:t>ector</a:t>
            </a:r>
            <a:r>
              <a:rPr lang="en-US"/>
              <a:t> </a:t>
            </a:r>
            <a:r>
              <a:rPr lang="en-US" err="1"/>
              <a:t>consectetur</a:t>
            </a:r>
            <a:r>
              <a:rPr lang="en-US"/>
              <a:t> ad sit infinitum. </a:t>
            </a:r>
            <a:r>
              <a:rPr lang="en-US" err="1"/>
              <a:t>Erastium</a:t>
            </a:r>
            <a:r>
              <a:rPr lang="en-US"/>
              <a:t> etna eras </a:t>
            </a:r>
            <a:r>
              <a:rPr lang="en-US" err="1"/>
              <a:t>ellus</a:t>
            </a:r>
            <a:r>
              <a:rPr lang="en-US"/>
              <a:t>. Etna </a:t>
            </a:r>
            <a:r>
              <a:rPr lang="en-US" err="1"/>
              <a:t>consectetur</a:t>
            </a:r>
            <a:r>
              <a:rPr lang="en-US"/>
              <a:t> </a:t>
            </a:r>
            <a:r>
              <a:rPr lang="en-US" err="1"/>
              <a:t>erastium</a:t>
            </a:r>
            <a:r>
              <a:rPr lang="en-US"/>
              <a:t> ipsum etna eras.</a:t>
            </a:r>
          </a:p>
        </p:txBody>
      </p:sp>
      <p:sp>
        <p:nvSpPr>
          <p:cNvPr id="55" name="Text Placeholder 5">
            <a:extLst>
              <a:ext uri="{FF2B5EF4-FFF2-40B4-BE49-F238E27FC236}">
                <a16:creationId xmlns:a16="http://schemas.microsoft.com/office/drawing/2014/main" id="{0DECCE87-2733-4101-975C-9D145FF01ADC}"/>
              </a:ext>
            </a:extLst>
          </p:cNvPr>
          <p:cNvSpPr>
            <a:spLocks noGrp="1"/>
          </p:cNvSpPr>
          <p:nvPr>
            <p:ph type="body" sz="quarter" idx="50" hasCustomPrompt="1"/>
          </p:nvPr>
        </p:nvSpPr>
        <p:spPr>
          <a:xfrm>
            <a:off x="8139413" y="3166734"/>
            <a:ext cx="1693247" cy="474369"/>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Segoe  </a:t>
            </a:r>
            <a:r>
              <a:rPr lang="en-US" err="1"/>
              <a:t>Semibold</a:t>
            </a:r>
            <a:r>
              <a:rPr lang="en-US"/>
              <a:t> 14</a:t>
            </a:r>
          </a:p>
          <a:p>
            <a:pPr lvl="0"/>
            <a:endParaRPr lang="en-US"/>
          </a:p>
        </p:txBody>
      </p:sp>
      <p:sp>
        <p:nvSpPr>
          <p:cNvPr id="56" name="Text Placeholder 7">
            <a:extLst>
              <a:ext uri="{FF2B5EF4-FFF2-40B4-BE49-F238E27FC236}">
                <a16:creationId xmlns:a16="http://schemas.microsoft.com/office/drawing/2014/main" id="{56BEE288-B480-4F80-9EF2-F481DAC93BD4}"/>
              </a:ext>
            </a:extLst>
          </p:cNvPr>
          <p:cNvSpPr>
            <a:spLocks noGrp="1"/>
          </p:cNvSpPr>
          <p:nvPr>
            <p:ph type="body" sz="quarter" idx="51" hasCustomPrompt="1"/>
          </p:nvPr>
        </p:nvSpPr>
        <p:spPr>
          <a:xfrm>
            <a:off x="8139413" y="3641102"/>
            <a:ext cx="1686714" cy="1856737"/>
          </a:xfrm>
        </p:spPr>
        <p:txBody>
          <a:bodyPr/>
          <a:lstStyle>
            <a:lvl1pPr marL="0" indent="0">
              <a:lnSpc>
                <a:spcPct val="100000"/>
              </a:lnSpc>
              <a:buNone/>
              <a:defRPr/>
            </a:lvl1pPr>
          </a:lstStyle>
          <a:p>
            <a:pPr lvl="0"/>
            <a:r>
              <a:rPr lang="en-US"/>
              <a:t>Body copy 14 – lorem ipsum dolor sit </a:t>
            </a:r>
            <a:r>
              <a:rPr lang="en-US" err="1"/>
              <a:t>amet</a:t>
            </a:r>
            <a:r>
              <a:rPr lang="en-US"/>
              <a:t> </a:t>
            </a:r>
            <a:r>
              <a:rPr lang="en-US" err="1"/>
              <a:t>ameteras</a:t>
            </a:r>
            <a:r>
              <a:rPr lang="en-US"/>
              <a:t> </a:t>
            </a:r>
            <a:r>
              <a:rPr lang="en-US" err="1"/>
              <a:t>ellus</a:t>
            </a:r>
            <a:r>
              <a:rPr lang="en-US"/>
              <a:t> </a:t>
            </a:r>
            <a:r>
              <a:rPr lang="en-US" err="1"/>
              <a:t>ector</a:t>
            </a:r>
            <a:r>
              <a:rPr lang="en-US"/>
              <a:t> </a:t>
            </a:r>
            <a:r>
              <a:rPr lang="en-US" err="1"/>
              <a:t>consectetur</a:t>
            </a:r>
            <a:r>
              <a:rPr lang="en-US"/>
              <a:t> ad sit infinitum. </a:t>
            </a:r>
            <a:r>
              <a:rPr lang="en-US" err="1"/>
              <a:t>Erastium</a:t>
            </a:r>
            <a:r>
              <a:rPr lang="en-US"/>
              <a:t> etna eras </a:t>
            </a:r>
            <a:r>
              <a:rPr lang="en-US" err="1"/>
              <a:t>ellus</a:t>
            </a:r>
            <a:r>
              <a:rPr lang="en-US"/>
              <a:t>. Etna </a:t>
            </a:r>
            <a:r>
              <a:rPr lang="en-US" err="1"/>
              <a:t>consectetur</a:t>
            </a:r>
            <a:r>
              <a:rPr lang="en-US"/>
              <a:t> </a:t>
            </a:r>
            <a:r>
              <a:rPr lang="en-US" err="1"/>
              <a:t>erastium</a:t>
            </a:r>
            <a:r>
              <a:rPr lang="en-US"/>
              <a:t> ipsum etna eras.</a:t>
            </a:r>
          </a:p>
        </p:txBody>
      </p:sp>
      <p:sp>
        <p:nvSpPr>
          <p:cNvPr id="57" name="Text Placeholder 5">
            <a:extLst>
              <a:ext uri="{FF2B5EF4-FFF2-40B4-BE49-F238E27FC236}">
                <a16:creationId xmlns:a16="http://schemas.microsoft.com/office/drawing/2014/main" id="{A32D9DE4-3437-4F75-8F74-90D19902A407}"/>
              </a:ext>
            </a:extLst>
          </p:cNvPr>
          <p:cNvSpPr>
            <a:spLocks noGrp="1"/>
          </p:cNvSpPr>
          <p:nvPr>
            <p:ph type="body" sz="quarter" idx="52" hasCustomPrompt="1"/>
          </p:nvPr>
        </p:nvSpPr>
        <p:spPr>
          <a:xfrm>
            <a:off x="10067657" y="3188600"/>
            <a:ext cx="1693247" cy="474369"/>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Segoe  </a:t>
            </a:r>
            <a:r>
              <a:rPr lang="en-US" err="1"/>
              <a:t>Semibold</a:t>
            </a:r>
            <a:r>
              <a:rPr lang="en-US"/>
              <a:t> 14</a:t>
            </a:r>
          </a:p>
          <a:p>
            <a:pPr lvl="0"/>
            <a:endParaRPr lang="en-US"/>
          </a:p>
        </p:txBody>
      </p:sp>
      <p:sp>
        <p:nvSpPr>
          <p:cNvPr id="58" name="Text Placeholder 7">
            <a:extLst>
              <a:ext uri="{FF2B5EF4-FFF2-40B4-BE49-F238E27FC236}">
                <a16:creationId xmlns:a16="http://schemas.microsoft.com/office/drawing/2014/main" id="{C47304E1-A5E7-4C84-AD32-6758194803FC}"/>
              </a:ext>
            </a:extLst>
          </p:cNvPr>
          <p:cNvSpPr>
            <a:spLocks noGrp="1"/>
          </p:cNvSpPr>
          <p:nvPr>
            <p:ph type="body" sz="quarter" idx="53" hasCustomPrompt="1"/>
          </p:nvPr>
        </p:nvSpPr>
        <p:spPr>
          <a:xfrm>
            <a:off x="10067657" y="3662968"/>
            <a:ext cx="1686714" cy="1856737"/>
          </a:xfrm>
        </p:spPr>
        <p:txBody>
          <a:bodyPr/>
          <a:lstStyle>
            <a:lvl1pPr marL="0" indent="0">
              <a:lnSpc>
                <a:spcPct val="100000"/>
              </a:lnSpc>
              <a:buNone/>
              <a:defRPr/>
            </a:lvl1pPr>
          </a:lstStyle>
          <a:p>
            <a:pPr lvl="0"/>
            <a:r>
              <a:rPr lang="en-US"/>
              <a:t>Body copy 14 – lorem ipsum dolor sit </a:t>
            </a:r>
            <a:r>
              <a:rPr lang="en-US" err="1"/>
              <a:t>amet</a:t>
            </a:r>
            <a:r>
              <a:rPr lang="en-US"/>
              <a:t> </a:t>
            </a:r>
            <a:r>
              <a:rPr lang="en-US" err="1"/>
              <a:t>ameteras</a:t>
            </a:r>
            <a:r>
              <a:rPr lang="en-US"/>
              <a:t> </a:t>
            </a:r>
            <a:r>
              <a:rPr lang="en-US" err="1"/>
              <a:t>ellus</a:t>
            </a:r>
            <a:r>
              <a:rPr lang="en-US"/>
              <a:t> </a:t>
            </a:r>
            <a:r>
              <a:rPr lang="en-US" err="1"/>
              <a:t>ector</a:t>
            </a:r>
            <a:r>
              <a:rPr lang="en-US"/>
              <a:t> </a:t>
            </a:r>
            <a:r>
              <a:rPr lang="en-US" err="1"/>
              <a:t>consectetur</a:t>
            </a:r>
            <a:r>
              <a:rPr lang="en-US"/>
              <a:t> ad sit infinitum. </a:t>
            </a:r>
            <a:r>
              <a:rPr lang="en-US" err="1"/>
              <a:t>Erastium</a:t>
            </a:r>
            <a:r>
              <a:rPr lang="en-US"/>
              <a:t> etna eras </a:t>
            </a:r>
            <a:r>
              <a:rPr lang="en-US" err="1"/>
              <a:t>ellus</a:t>
            </a:r>
            <a:r>
              <a:rPr lang="en-US"/>
              <a:t>. Etna </a:t>
            </a:r>
            <a:r>
              <a:rPr lang="en-US" err="1"/>
              <a:t>consectetur</a:t>
            </a:r>
            <a:r>
              <a:rPr lang="en-US"/>
              <a:t> </a:t>
            </a:r>
            <a:r>
              <a:rPr lang="en-US" err="1"/>
              <a:t>erastium</a:t>
            </a:r>
            <a:r>
              <a:rPr lang="en-US"/>
              <a:t> ipsum etna eras.</a:t>
            </a:r>
          </a:p>
        </p:txBody>
      </p:sp>
    </p:spTree>
    <p:extLst>
      <p:ext uri="{BB962C8B-B14F-4D97-AF65-F5344CB8AC3E}">
        <p14:creationId xmlns:p14="http://schemas.microsoft.com/office/powerpoint/2010/main" val="3685941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w/ photo">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4891F86E-32D1-4F34-8FD7-106217C020BF}"/>
              </a:ext>
            </a:extLst>
          </p:cNvPr>
          <p:cNvSpPr>
            <a:spLocks noGrp="1" noChangeAspect="1"/>
          </p:cNvSpPr>
          <p:nvPr>
            <p:ph type="pic" sz="quarter" idx="16" hasCustomPrompt="1"/>
          </p:nvPr>
        </p:nvSpPr>
        <p:spPr>
          <a:xfrm>
            <a:off x="6229839" y="0"/>
            <a:ext cx="5962161" cy="6858000"/>
          </a:xfrm>
          <a:prstGeom prst="rect">
            <a:avLst/>
          </a:prstGeom>
        </p:spPr>
        <p:txBody>
          <a:bodyPr anchor="ct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solidFill>
                  <a:schemeClr val="accent6"/>
                </a:solidFill>
                <a:latin typeface="+mj-lt"/>
                <a:ea typeface="+mn-ea"/>
                <a:cs typeface="+mn-cs"/>
              </a:defRPr>
            </a:lvl1pPr>
          </a:lstStyle>
          <a:p>
            <a:r>
              <a:rPr lang="en-US"/>
              <a:t>Drop photo here</a:t>
            </a:r>
          </a:p>
        </p:txBody>
      </p:sp>
      <p:sp>
        <p:nvSpPr>
          <p:cNvPr id="2" name="Title 1"/>
          <p:cNvSpPr>
            <a:spLocks noGrp="1"/>
          </p:cNvSpPr>
          <p:nvPr>
            <p:ph type="title" hasCustomPrompt="1"/>
          </p:nvPr>
        </p:nvSpPr>
        <p:spPr>
          <a:xfrm>
            <a:off x="455995" y="603584"/>
            <a:ext cx="5541959" cy="403137"/>
          </a:xfrm>
          <a:prstGeom prst="rect">
            <a:avLst/>
          </a:prstGeom>
        </p:spPr>
        <p:txBody>
          <a:bodyPr wrap="square" lIns="0" tIns="0" rIns="0" bIns="0">
            <a:spAutoFit/>
          </a:bodyPr>
          <a:lstStyle>
            <a:lvl1pPr>
              <a:lnSpc>
                <a:spcPts val="3137"/>
              </a:lnSpc>
              <a:defRPr sz="3137" baseline="0">
                <a:solidFill>
                  <a:srgbClr val="000000"/>
                </a:solidFill>
              </a:defRPr>
            </a:lvl1pPr>
          </a:lstStyle>
          <a:p>
            <a:r>
              <a:rPr lang="en-US"/>
              <a:t>Title and text with photo</a:t>
            </a:r>
          </a:p>
        </p:txBody>
      </p:sp>
      <p:sp>
        <p:nvSpPr>
          <p:cNvPr id="12" name="TextBox 11">
            <a:extLst>
              <a:ext uri="{FF2B5EF4-FFF2-40B4-BE49-F238E27FC236}">
                <a16:creationId xmlns:a16="http://schemas.microsoft.com/office/drawing/2014/main" id="{27125CB7-1571-41AD-8AAC-B913DF3F0524}"/>
              </a:ext>
            </a:extLst>
          </p:cNvPr>
          <p:cNvSpPr txBox="1"/>
          <p:nvPr userDrawn="1"/>
        </p:nvSpPr>
        <p:spPr>
          <a:xfrm>
            <a:off x="4026748"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81A9CCC8-7C7B-494F-9B00-7F427245AFB2}"/>
              </a:ext>
            </a:extLst>
          </p:cNvPr>
          <p:cNvGrpSpPr/>
          <p:nvPr userDrawn="1"/>
        </p:nvGrpSpPr>
        <p:grpSpPr>
          <a:xfrm>
            <a:off x="428681" y="6342961"/>
            <a:ext cx="1877892" cy="147702"/>
            <a:chOff x="437277" y="6393033"/>
            <a:chExt cx="1915548" cy="150642"/>
          </a:xfrm>
        </p:grpSpPr>
        <p:sp>
          <p:nvSpPr>
            <p:cNvPr id="20" name="TextBox 19">
              <a:extLst>
                <a:ext uri="{FF2B5EF4-FFF2-40B4-BE49-F238E27FC236}">
                  <a16:creationId xmlns:a16="http://schemas.microsoft.com/office/drawing/2014/main" id="{D8058808-4AA9-44FE-9239-C909CCA0FB8E}"/>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21" name="Group 20">
              <a:extLst>
                <a:ext uri="{FF2B5EF4-FFF2-40B4-BE49-F238E27FC236}">
                  <a16:creationId xmlns:a16="http://schemas.microsoft.com/office/drawing/2014/main" id="{393663F7-61EA-4A20-9235-AEEFEA3AEDAA}"/>
                </a:ext>
              </a:extLst>
            </p:cNvPr>
            <p:cNvGrpSpPr/>
            <p:nvPr userDrawn="1"/>
          </p:nvGrpSpPr>
          <p:grpSpPr>
            <a:xfrm>
              <a:off x="437277" y="6393033"/>
              <a:ext cx="364395" cy="150642"/>
              <a:chOff x="437277" y="6393033"/>
              <a:chExt cx="568360" cy="234962"/>
            </a:xfrm>
          </p:grpSpPr>
          <p:sp>
            <p:nvSpPr>
              <p:cNvPr id="22" name="Freeform 5">
                <a:extLst>
                  <a:ext uri="{FF2B5EF4-FFF2-40B4-BE49-F238E27FC236}">
                    <a16:creationId xmlns:a16="http://schemas.microsoft.com/office/drawing/2014/main" id="{42EC1DC3-23BD-4BDC-9A91-531DDE92413C}"/>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6">
                <a:extLst>
                  <a:ext uri="{FF2B5EF4-FFF2-40B4-BE49-F238E27FC236}">
                    <a16:creationId xmlns:a16="http://schemas.microsoft.com/office/drawing/2014/main" id="{0B490779-99B2-497F-AB6D-70C7B85AAB9C}"/>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11" name="Slide Number Placeholder 4">
            <a:extLst>
              <a:ext uri="{FF2B5EF4-FFF2-40B4-BE49-F238E27FC236}">
                <a16:creationId xmlns:a16="http://schemas.microsoft.com/office/drawing/2014/main" id="{07BAB908-4936-4ED5-9B2D-639A3B532E29}"/>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lumMod val="40000"/>
                    <a:lumOff val="60000"/>
                  </a:schemeClr>
                </a:solidFill>
                <a:latin typeface="+mn-lt"/>
                <a:ea typeface="+mn-ea"/>
                <a:cs typeface="+mn-cs"/>
              </a:defRPr>
            </a:lvl1pPr>
          </a:lstStyle>
          <a:p>
            <a:fld id="{A33114A2-C037-5347-A97B-AEC6407897F9}" type="slidenum">
              <a:rPr lang="en-US" smtClean="0"/>
              <a:pPr/>
              <a:t>‹#›</a:t>
            </a:fld>
            <a:endParaRPr lang="en-US"/>
          </a:p>
        </p:txBody>
      </p:sp>
      <p:sp>
        <p:nvSpPr>
          <p:cNvPr id="4" name="Text Placeholder 3">
            <a:extLst>
              <a:ext uri="{FF2B5EF4-FFF2-40B4-BE49-F238E27FC236}">
                <a16:creationId xmlns:a16="http://schemas.microsoft.com/office/drawing/2014/main" id="{36AF0CBB-E5DC-4948-8562-83473AF26B6D}"/>
              </a:ext>
            </a:extLst>
          </p:cNvPr>
          <p:cNvSpPr>
            <a:spLocks noGrp="1"/>
          </p:cNvSpPr>
          <p:nvPr>
            <p:ph type="body" sz="quarter" idx="45" hasCustomPrompt="1"/>
          </p:nvPr>
        </p:nvSpPr>
        <p:spPr>
          <a:xfrm>
            <a:off x="455994" y="1136574"/>
            <a:ext cx="4822952" cy="294182"/>
          </a:xfrm>
        </p:spPr>
        <p:txBody>
          <a:bodyPr/>
          <a:lstStyle>
            <a:lvl1pPr marL="0" indent="0">
              <a:lnSpc>
                <a:spcPct val="100000"/>
              </a:lnSpc>
              <a:buNone/>
              <a:defRPr sz="2353">
                <a:latin typeface="+mj-lt"/>
              </a:defRPr>
            </a:lvl1pPr>
            <a:lvl2pPr marL="448193" indent="0">
              <a:lnSpc>
                <a:spcPts val="2353"/>
              </a:lnSpc>
              <a:buNone/>
              <a:defRPr sz="1961">
                <a:latin typeface="+mj-lt"/>
              </a:defRPr>
            </a:lvl2pPr>
            <a:lvl3pPr>
              <a:lnSpc>
                <a:spcPts val="2353"/>
              </a:lnSpc>
              <a:defRPr sz="1961">
                <a:latin typeface="+mj-lt"/>
              </a:defRPr>
            </a:lvl3pPr>
            <a:lvl4pPr>
              <a:lnSpc>
                <a:spcPts val="2353"/>
              </a:lnSpc>
              <a:defRPr sz="1961">
                <a:latin typeface="+mj-lt"/>
              </a:defRPr>
            </a:lvl4pPr>
            <a:lvl5pPr>
              <a:lnSpc>
                <a:spcPts val="2353"/>
              </a:lnSpc>
              <a:defRPr sz="1961">
                <a:latin typeface="+mj-lt"/>
              </a:defRPr>
            </a:lvl5pPr>
          </a:lstStyle>
          <a:p>
            <a:pPr lvl="0"/>
            <a:r>
              <a:rPr lang="en-US"/>
              <a:t>Subhead – Segoe UI </a:t>
            </a:r>
            <a:r>
              <a:rPr lang="en-US" err="1"/>
              <a:t>Semibold</a:t>
            </a:r>
            <a:r>
              <a:rPr lang="en-US"/>
              <a:t> 20/24</a:t>
            </a:r>
          </a:p>
        </p:txBody>
      </p:sp>
      <p:sp>
        <p:nvSpPr>
          <p:cNvPr id="7" name="Text Placeholder 6">
            <a:extLst>
              <a:ext uri="{FF2B5EF4-FFF2-40B4-BE49-F238E27FC236}">
                <a16:creationId xmlns:a16="http://schemas.microsoft.com/office/drawing/2014/main" id="{24ED3415-0EBA-4E72-9A83-97DE9E335099}"/>
              </a:ext>
            </a:extLst>
          </p:cNvPr>
          <p:cNvSpPr>
            <a:spLocks noGrp="1"/>
          </p:cNvSpPr>
          <p:nvPr>
            <p:ph type="body" sz="quarter" idx="46" hasCustomPrompt="1"/>
          </p:nvPr>
        </p:nvSpPr>
        <p:spPr>
          <a:xfrm>
            <a:off x="428682" y="1722509"/>
            <a:ext cx="4850265" cy="294182"/>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title Segoe UI </a:t>
            </a:r>
            <a:r>
              <a:rPr lang="en-US" err="1"/>
              <a:t>Semibold</a:t>
            </a:r>
            <a:r>
              <a:rPr lang="en-US"/>
              <a:t> 14/18</a:t>
            </a:r>
          </a:p>
        </p:txBody>
      </p:sp>
      <p:sp>
        <p:nvSpPr>
          <p:cNvPr id="9" name="Text Placeholder 8">
            <a:extLst>
              <a:ext uri="{FF2B5EF4-FFF2-40B4-BE49-F238E27FC236}">
                <a16:creationId xmlns:a16="http://schemas.microsoft.com/office/drawing/2014/main" id="{844C1E2E-D3C9-4FF1-9E92-9B15C653DE7F}"/>
              </a:ext>
            </a:extLst>
          </p:cNvPr>
          <p:cNvSpPr>
            <a:spLocks noGrp="1"/>
          </p:cNvSpPr>
          <p:nvPr>
            <p:ph type="body" sz="quarter" idx="47" hasCustomPrompt="1"/>
          </p:nvPr>
        </p:nvSpPr>
        <p:spPr>
          <a:xfrm>
            <a:off x="427982" y="2197857"/>
            <a:ext cx="4850965" cy="692649"/>
          </a:xfrm>
        </p:spPr>
        <p:txBody>
          <a:bodyPr/>
          <a:lstStyle>
            <a:lvl1pPr marL="0" indent="0">
              <a:lnSpc>
                <a:spcPct val="100000"/>
              </a:lnSpc>
              <a:buNone/>
              <a:defRPr/>
            </a:lvl1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4" name="Text Placeholder 6">
            <a:extLst>
              <a:ext uri="{FF2B5EF4-FFF2-40B4-BE49-F238E27FC236}">
                <a16:creationId xmlns:a16="http://schemas.microsoft.com/office/drawing/2014/main" id="{FF0443A6-2FDA-4622-AD23-42193F879420}"/>
              </a:ext>
            </a:extLst>
          </p:cNvPr>
          <p:cNvSpPr>
            <a:spLocks noGrp="1"/>
          </p:cNvSpPr>
          <p:nvPr>
            <p:ph type="body" sz="quarter" idx="48" hasCustomPrompt="1"/>
          </p:nvPr>
        </p:nvSpPr>
        <p:spPr>
          <a:xfrm>
            <a:off x="427982" y="3176369"/>
            <a:ext cx="4850265" cy="294182"/>
          </a:xfrm>
        </p:spPr>
        <p:txBody>
          <a:bodyPr/>
          <a:lstStyle>
            <a:lvl1pPr marL="0" indent="0">
              <a:lnSpc>
                <a:spcPct val="100000"/>
              </a:lnSpc>
              <a:buFont typeface="Arial" panose="020B0604020202020204" pitchFamily="34" charset="0"/>
              <a:buNone/>
              <a:defRPr>
                <a:solidFill>
                  <a:schemeClr val="tx2"/>
                </a:solidFill>
                <a:latin typeface="+mj-lt"/>
              </a:defRPr>
            </a:lvl1pPr>
            <a:lvl2pPr marL="448193" indent="0">
              <a:buNone/>
              <a:defRPr/>
            </a:lvl2pPr>
          </a:lstStyle>
          <a:p>
            <a:pPr lvl="0"/>
            <a:r>
              <a:rPr lang="en-US"/>
              <a:t>Paragraph title Segoe UI </a:t>
            </a:r>
            <a:r>
              <a:rPr lang="en-US" err="1"/>
              <a:t>Semibold</a:t>
            </a:r>
            <a:r>
              <a:rPr lang="en-US"/>
              <a:t> 14/18</a:t>
            </a:r>
          </a:p>
        </p:txBody>
      </p:sp>
      <p:sp>
        <p:nvSpPr>
          <p:cNvPr id="25" name="Text Placeholder 8">
            <a:extLst>
              <a:ext uri="{FF2B5EF4-FFF2-40B4-BE49-F238E27FC236}">
                <a16:creationId xmlns:a16="http://schemas.microsoft.com/office/drawing/2014/main" id="{39B4DC30-7BF0-4500-929D-0FDBC808BEC6}"/>
              </a:ext>
            </a:extLst>
          </p:cNvPr>
          <p:cNvSpPr>
            <a:spLocks noGrp="1"/>
          </p:cNvSpPr>
          <p:nvPr>
            <p:ph type="body" sz="quarter" idx="49" hasCustomPrompt="1"/>
          </p:nvPr>
        </p:nvSpPr>
        <p:spPr>
          <a:xfrm>
            <a:off x="427282" y="3657067"/>
            <a:ext cx="4850965" cy="1504204"/>
          </a:xfrm>
        </p:spPr>
        <p:txBody>
          <a:bodyPr/>
          <a:lstStyle>
            <a:lvl1pPr marL="0" indent="0">
              <a:lnSpc>
                <a:spcPct val="100000"/>
              </a:lnSpc>
              <a:buFont typeface="Arial" panose="020B0604020202020204" pitchFamily="34" charset="0"/>
              <a:buNone/>
              <a:defRPr/>
            </a:lvl1pPr>
            <a:lvl2pPr marL="448193" indent="0">
              <a:buNone/>
              <a:defRPr/>
            </a:lvl2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7703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one text w/ photo">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4891F86E-32D1-4F34-8FD7-106217C020BF}"/>
              </a:ext>
            </a:extLst>
          </p:cNvPr>
          <p:cNvSpPr>
            <a:spLocks noGrp="1" noChangeAspect="1"/>
          </p:cNvSpPr>
          <p:nvPr>
            <p:ph type="pic" sz="quarter" idx="16" hasCustomPrompt="1"/>
          </p:nvPr>
        </p:nvSpPr>
        <p:spPr>
          <a:xfrm>
            <a:off x="6229839" y="0"/>
            <a:ext cx="5962161" cy="6858000"/>
          </a:xfrm>
          <a:prstGeom prst="rect">
            <a:avLst/>
          </a:prstGeom>
        </p:spPr>
        <p:txBody>
          <a:bodyPr anchor="ct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solidFill>
                  <a:schemeClr val="accent6"/>
                </a:solidFill>
                <a:latin typeface="+mj-lt"/>
                <a:ea typeface="+mn-ea"/>
                <a:cs typeface="+mn-cs"/>
              </a:defRPr>
            </a:lvl1pPr>
          </a:lstStyle>
          <a:p>
            <a:r>
              <a:rPr lang="en-US"/>
              <a:t>Drop photo here</a:t>
            </a:r>
          </a:p>
        </p:txBody>
      </p:sp>
      <p:sp>
        <p:nvSpPr>
          <p:cNvPr id="2" name="Title 1"/>
          <p:cNvSpPr>
            <a:spLocks noGrp="1"/>
          </p:cNvSpPr>
          <p:nvPr>
            <p:ph type="title" hasCustomPrompt="1"/>
          </p:nvPr>
        </p:nvSpPr>
        <p:spPr>
          <a:xfrm>
            <a:off x="455995" y="603584"/>
            <a:ext cx="5541959" cy="403137"/>
          </a:xfrm>
          <a:prstGeom prst="rect">
            <a:avLst/>
          </a:prstGeom>
        </p:spPr>
        <p:txBody>
          <a:bodyPr wrap="square" lIns="0" tIns="0" rIns="0" bIns="0">
            <a:spAutoFit/>
          </a:bodyPr>
          <a:lstStyle>
            <a:lvl1pPr>
              <a:lnSpc>
                <a:spcPts val="3137"/>
              </a:lnSpc>
              <a:defRPr sz="3137" baseline="0">
                <a:solidFill>
                  <a:srgbClr val="000000"/>
                </a:solidFill>
              </a:defRPr>
            </a:lvl1pPr>
          </a:lstStyle>
          <a:p>
            <a:r>
              <a:rPr lang="en-US"/>
              <a:t>Title and text with photo</a:t>
            </a:r>
          </a:p>
        </p:txBody>
      </p:sp>
      <p:sp>
        <p:nvSpPr>
          <p:cNvPr id="12" name="TextBox 11">
            <a:extLst>
              <a:ext uri="{FF2B5EF4-FFF2-40B4-BE49-F238E27FC236}">
                <a16:creationId xmlns:a16="http://schemas.microsoft.com/office/drawing/2014/main" id="{27125CB7-1571-41AD-8AAC-B913DF3F0524}"/>
              </a:ext>
            </a:extLst>
          </p:cNvPr>
          <p:cNvSpPr txBox="1"/>
          <p:nvPr userDrawn="1"/>
        </p:nvSpPr>
        <p:spPr>
          <a:xfrm>
            <a:off x="4026748"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81A9CCC8-7C7B-494F-9B00-7F427245AFB2}"/>
              </a:ext>
            </a:extLst>
          </p:cNvPr>
          <p:cNvGrpSpPr/>
          <p:nvPr userDrawn="1"/>
        </p:nvGrpSpPr>
        <p:grpSpPr>
          <a:xfrm>
            <a:off x="428681" y="6342961"/>
            <a:ext cx="1877892" cy="147702"/>
            <a:chOff x="437277" y="6393033"/>
            <a:chExt cx="1915548" cy="150642"/>
          </a:xfrm>
        </p:grpSpPr>
        <p:sp>
          <p:nvSpPr>
            <p:cNvPr id="20" name="TextBox 19">
              <a:extLst>
                <a:ext uri="{FF2B5EF4-FFF2-40B4-BE49-F238E27FC236}">
                  <a16:creationId xmlns:a16="http://schemas.microsoft.com/office/drawing/2014/main" id="{D8058808-4AA9-44FE-9239-C909CCA0FB8E}"/>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21" name="Group 20">
              <a:extLst>
                <a:ext uri="{FF2B5EF4-FFF2-40B4-BE49-F238E27FC236}">
                  <a16:creationId xmlns:a16="http://schemas.microsoft.com/office/drawing/2014/main" id="{393663F7-61EA-4A20-9235-AEEFEA3AEDAA}"/>
                </a:ext>
              </a:extLst>
            </p:cNvPr>
            <p:cNvGrpSpPr/>
            <p:nvPr userDrawn="1"/>
          </p:nvGrpSpPr>
          <p:grpSpPr>
            <a:xfrm>
              <a:off x="437277" y="6393033"/>
              <a:ext cx="364395" cy="150642"/>
              <a:chOff x="437277" y="6393033"/>
              <a:chExt cx="568360" cy="234962"/>
            </a:xfrm>
          </p:grpSpPr>
          <p:sp>
            <p:nvSpPr>
              <p:cNvPr id="22" name="Freeform 5">
                <a:extLst>
                  <a:ext uri="{FF2B5EF4-FFF2-40B4-BE49-F238E27FC236}">
                    <a16:creationId xmlns:a16="http://schemas.microsoft.com/office/drawing/2014/main" id="{42EC1DC3-23BD-4BDC-9A91-531DDE92413C}"/>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6">
                <a:extLst>
                  <a:ext uri="{FF2B5EF4-FFF2-40B4-BE49-F238E27FC236}">
                    <a16:creationId xmlns:a16="http://schemas.microsoft.com/office/drawing/2014/main" id="{0B490779-99B2-497F-AB6D-70C7B85AAB9C}"/>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11" name="Slide Number Placeholder 4">
            <a:extLst>
              <a:ext uri="{FF2B5EF4-FFF2-40B4-BE49-F238E27FC236}">
                <a16:creationId xmlns:a16="http://schemas.microsoft.com/office/drawing/2014/main" id="{07BAB908-4936-4ED5-9B2D-639A3B532E29}"/>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lumMod val="40000"/>
                    <a:lumOff val="60000"/>
                  </a:schemeClr>
                </a:solidFill>
                <a:latin typeface="+mn-lt"/>
                <a:ea typeface="+mn-ea"/>
                <a:cs typeface="+mn-cs"/>
              </a:defRPr>
            </a:lvl1pPr>
          </a:lstStyle>
          <a:p>
            <a:fld id="{A33114A2-C037-5347-A97B-AEC6407897F9}" type="slidenum">
              <a:rPr lang="en-US" smtClean="0"/>
              <a:pPr/>
              <a:t>‹#›</a:t>
            </a:fld>
            <a:endParaRPr lang="en-US"/>
          </a:p>
        </p:txBody>
      </p:sp>
      <p:sp>
        <p:nvSpPr>
          <p:cNvPr id="9" name="Text Placeholder 8">
            <a:extLst>
              <a:ext uri="{FF2B5EF4-FFF2-40B4-BE49-F238E27FC236}">
                <a16:creationId xmlns:a16="http://schemas.microsoft.com/office/drawing/2014/main" id="{844C1E2E-D3C9-4FF1-9E92-9B15C653DE7F}"/>
              </a:ext>
            </a:extLst>
          </p:cNvPr>
          <p:cNvSpPr>
            <a:spLocks noGrp="1"/>
          </p:cNvSpPr>
          <p:nvPr>
            <p:ph type="body" sz="quarter" idx="47" hasCustomPrompt="1"/>
          </p:nvPr>
        </p:nvSpPr>
        <p:spPr>
          <a:xfrm>
            <a:off x="427982" y="1606323"/>
            <a:ext cx="4850965" cy="4366354"/>
          </a:xfrm>
        </p:spPr>
        <p:txBody>
          <a:bodyPr/>
          <a:lstStyle>
            <a:lvl1pPr marL="0" indent="0">
              <a:lnSpc>
                <a:spcPct val="100000"/>
              </a:lnSpc>
              <a:buNone/>
              <a:defRPr sz="1961"/>
            </a:lvl1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995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columns w/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333">
                <a:solidFill>
                  <a:srgbClr val="000000"/>
                </a:solidFill>
              </a:defRPr>
            </a:lvl1pPr>
          </a:lstStyle>
          <a:p>
            <a:r>
              <a:rPr lang="en-US"/>
              <a:t>2 columns with photos</a:t>
            </a:r>
          </a:p>
        </p:txBody>
      </p:sp>
      <p:sp>
        <p:nvSpPr>
          <p:cNvPr id="4" name="Picture Placeholder 3">
            <a:extLst>
              <a:ext uri="{FF2B5EF4-FFF2-40B4-BE49-F238E27FC236}">
                <a16:creationId xmlns:a16="http://schemas.microsoft.com/office/drawing/2014/main" id="{2717A0C5-B07A-A34B-9DBC-AEA2B456E25A}"/>
              </a:ext>
            </a:extLst>
          </p:cNvPr>
          <p:cNvSpPr>
            <a:spLocks noGrp="1" noChangeAspect="1"/>
          </p:cNvSpPr>
          <p:nvPr>
            <p:ph type="pic" sz="quarter" idx="14" hasCustomPrompt="1"/>
          </p:nvPr>
        </p:nvSpPr>
        <p:spPr>
          <a:xfrm>
            <a:off x="426424" y="1722510"/>
            <a:ext cx="5555831" cy="3138358"/>
          </a:xfrm>
          <a:prstGeom prst="rect">
            <a:avLst/>
          </a:prstGeom>
        </p:spPr>
        <p:txBody>
          <a:bodyPr anchor="ctr"/>
          <a:lstStyle>
            <a:lvl1pPr algn="ctr">
              <a:defRPr sz="1765">
                <a:solidFill>
                  <a:schemeClr val="accent6"/>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noChangeAspect="1"/>
          </p:cNvSpPr>
          <p:nvPr>
            <p:ph type="pic" sz="quarter" idx="16" hasCustomPrompt="1"/>
          </p:nvPr>
        </p:nvSpPr>
        <p:spPr>
          <a:xfrm>
            <a:off x="6209746" y="1722509"/>
            <a:ext cx="5552718" cy="3131496"/>
          </a:xfrm>
          <a:prstGeom prst="rect">
            <a:avLst/>
          </a:prstGeom>
        </p:spPr>
        <p:txBody>
          <a:bodyPr anchor="ct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solidFill>
                  <a:schemeClr val="accent6"/>
                </a:solidFill>
                <a:latin typeface="+mj-lt"/>
                <a:ea typeface="+mn-ea"/>
                <a:cs typeface="+mn-cs"/>
              </a:defRPr>
            </a:lvl1pPr>
          </a:lstStyle>
          <a:p>
            <a:r>
              <a:rPr lang="en-US"/>
              <a:t>Drop photo here</a:t>
            </a:r>
          </a:p>
        </p:txBody>
      </p:sp>
      <p:sp>
        <p:nvSpPr>
          <p:cNvPr id="12" name="Slide Number Placeholder 4">
            <a:extLst>
              <a:ext uri="{FF2B5EF4-FFF2-40B4-BE49-F238E27FC236}">
                <a16:creationId xmlns:a16="http://schemas.microsoft.com/office/drawing/2014/main" id="{21F153FC-B0E7-439C-A5F3-198EFB0C0CF6}"/>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37D4E4AD-3A07-475F-823B-B462069CB7B9}"/>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0DA72776-E364-47CA-8FAA-89D144E9A08F}"/>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98C41EB3-41A3-4AE3-935F-E0F958B84CD3}"/>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B2E9EA9-6B8E-47C3-B74B-C4B1A6C93239}"/>
                </a:ext>
              </a:extLst>
            </p:cNvPr>
            <p:cNvGrpSpPr/>
            <p:nvPr userDrawn="1"/>
          </p:nvGrpSpPr>
          <p:grpSpPr>
            <a:xfrm>
              <a:off x="437277" y="6393033"/>
              <a:ext cx="364395" cy="150642"/>
              <a:chOff x="437277" y="6393033"/>
              <a:chExt cx="568360" cy="234962"/>
            </a:xfrm>
          </p:grpSpPr>
          <p:sp>
            <p:nvSpPr>
              <p:cNvPr id="17" name="Freeform 5">
                <a:extLst>
                  <a:ext uri="{FF2B5EF4-FFF2-40B4-BE49-F238E27FC236}">
                    <a16:creationId xmlns:a16="http://schemas.microsoft.com/office/drawing/2014/main" id="{04D3D175-7535-40E0-877C-07C58EE77F6C}"/>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6">
                <a:extLst>
                  <a:ext uri="{FF2B5EF4-FFF2-40B4-BE49-F238E27FC236}">
                    <a16:creationId xmlns:a16="http://schemas.microsoft.com/office/drawing/2014/main" id="{A07578BA-B03A-4703-B162-E552FEE14661}"/>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6" name="Text Placeholder 5">
            <a:extLst>
              <a:ext uri="{FF2B5EF4-FFF2-40B4-BE49-F238E27FC236}">
                <a16:creationId xmlns:a16="http://schemas.microsoft.com/office/drawing/2014/main" id="{DD2C6196-798D-4AC2-840E-47997943D535}"/>
              </a:ext>
            </a:extLst>
          </p:cNvPr>
          <p:cNvSpPr>
            <a:spLocks noGrp="1"/>
          </p:cNvSpPr>
          <p:nvPr>
            <p:ph type="body" sz="quarter" idx="45" hasCustomPrompt="1"/>
          </p:nvPr>
        </p:nvSpPr>
        <p:spPr>
          <a:xfrm>
            <a:off x="426425" y="4923234"/>
            <a:ext cx="5555966" cy="273946"/>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a:t>
            </a:r>
          </a:p>
        </p:txBody>
      </p:sp>
      <p:sp>
        <p:nvSpPr>
          <p:cNvPr id="8" name="Text Placeholder 7">
            <a:extLst>
              <a:ext uri="{FF2B5EF4-FFF2-40B4-BE49-F238E27FC236}">
                <a16:creationId xmlns:a16="http://schemas.microsoft.com/office/drawing/2014/main" id="{493553EB-98AA-4E11-8FB6-D2AF5CD399AE}"/>
              </a:ext>
            </a:extLst>
          </p:cNvPr>
          <p:cNvSpPr>
            <a:spLocks noGrp="1"/>
          </p:cNvSpPr>
          <p:nvPr>
            <p:ph type="body" sz="quarter" idx="46" hasCustomPrompt="1"/>
          </p:nvPr>
        </p:nvSpPr>
        <p:spPr>
          <a:xfrm>
            <a:off x="423313" y="5197181"/>
            <a:ext cx="5562190" cy="608597"/>
          </a:xfrm>
        </p:spPr>
        <p:txBody>
          <a:bodyPr/>
          <a:lstStyle>
            <a:lvl1pPr marL="0" indent="0">
              <a:buNone/>
              <a:defRPr/>
            </a:lvl1pPr>
            <a:lvl2pPr>
              <a:defRPr/>
            </a:lvl2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0" name="Text Placeholder 5">
            <a:extLst>
              <a:ext uri="{FF2B5EF4-FFF2-40B4-BE49-F238E27FC236}">
                <a16:creationId xmlns:a16="http://schemas.microsoft.com/office/drawing/2014/main" id="{3B75B93D-9FFC-4F38-B3CC-DD8F43A27FDB}"/>
              </a:ext>
            </a:extLst>
          </p:cNvPr>
          <p:cNvSpPr>
            <a:spLocks noGrp="1"/>
          </p:cNvSpPr>
          <p:nvPr>
            <p:ph type="body" sz="quarter" idx="47" hasCustomPrompt="1"/>
          </p:nvPr>
        </p:nvSpPr>
        <p:spPr>
          <a:xfrm>
            <a:off x="6209610" y="4923234"/>
            <a:ext cx="5555966" cy="273946"/>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a:t>
            </a:r>
          </a:p>
        </p:txBody>
      </p:sp>
      <p:sp>
        <p:nvSpPr>
          <p:cNvPr id="21" name="Text Placeholder 7">
            <a:extLst>
              <a:ext uri="{FF2B5EF4-FFF2-40B4-BE49-F238E27FC236}">
                <a16:creationId xmlns:a16="http://schemas.microsoft.com/office/drawing/2014/main" id="{7D6234EB-C6C0-4219-81D4-D037FA7A71CA}"/>
              </a:ext>
            </a:extLst>
          </p:cNvPr>
          <p:cNvSpPr>
            <a:spLocks noGrp="1"/>
          </p:cNvSpPr>
          <p:nvPr>
            <p:ph type="body" sz="quarter" idx="48" hasCustomPrompt="1"/>
          </p:nvPr>
        </p:nvSpPr>
        <p:spPr>
          <a:xfrm>
            <a:off x="6206498" y="5197181"/>
            <a:ext cx="5562190" cy="608597"/>
          </a:xfrm>
        </p:spPr>
        <p:txBody>
          <a:bodyPr/>
          <a:lstStyle>
            <a:lvl1pPr marL="0" indent="0">
              <a:buNone/>
              <a:defRPr/>
            </a:lvl1pPr>
            <a:lvl2pPr>
              <a:defRPr/>
            </a:lvl2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9978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 columns w/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333">
                <a:solidFill>
                  <a:srgbClr val="000000"/>
                </a:solidFill>
              </a:defRPr>
            </a:lvl1pPr>
          </a:lstStyle>
          <a:p>
            <a:r>
              <a:rPr lang="en-US"/>
              <a:t>2 columns with photos</a:t>
            </a:r>
          </a:p>
        </p:txBody>
      </p:sp>
      <p:sp>
        <p:nvSpPr>
          <p:cNvPr id="4" name="Picture Placeholder 3">
            <a:extLst>
              <a:ext uri="{FF2B5EF4-FFF2-40B4-BE49-F238E27FC236}">
                <a16:creationId xmlns:a16="http://schemas.microsoft.com/office/drawing/2014/main" id="{2717A0C5-B07A-A34B-9DBC-AEA2B456E25A}"/>
              </a:ext>
            </a:extLst>
          </p:cNvPr>
          <p:cNvSpPr>
            <a:spLocks noGrp="1" noChangeAspect="1"/>
          </p:cNvSpPr>
          <p:nvPr>
            <p:ph type="pic" sz="quarter" idx="14" hasCustomPrompt="1"/>
          </p:nvPr>
        </p:nvSpPr>
        <p:spPr>
          <a:xfrm>
            <a:off x="426424" y="1722509"/>
            <a:ext cx="3646127" cy="2580685"/>
          </a:xfrm>
          <a:prstGeom prst="rect">
            <a:avLst/>
          </a:prstGeom>
        </p:spPr>
        <p:txBody>
          <a:bodyPr anchor="ctr"/>
          <a:lstStyle>
            <a:lvl1pPr algn="ctr">
              <a:defRPr sz="1765">
                <a:solidFill>
                  <a:schemeClr val="accent6"/>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noChangeAspect="1"/>
          </p:cNvSpPr>
          <p:nvPr>
            <p:ph type="pic" sz="quarter" idx="16" hasCustomPrompt="1"/>
          </p:nvPr>
        </p:nvSpPr>
        <p:spPr>
          <a:xfrm>
            <a:off x="4300039" y="1722509"/>
            <a:ext cx="3615269" cy="2596777"/>
          </a:xfrm>
          <a:prstGeom prst="rect">
            <a:avLst/>
          </a:prstGeom>
        </p:spPr>
        <p:txBody>
          <a:bodyPr anchor="ct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solidFill>
                  <a:schemeClr val="accent6"/>
                </a:solidFill>
                <a:latin typeface="+mj-lt"/>
                <a:ea typeface="+mn-ea"/>
                <a:cs typeface="+mn-cs"/>
              </a:defRPr>
            </a:lvl1pPr>
          </a:lstStyle>
          <a:p>
            <a:r>
              <a:rPr lang="en-US"/>
              <a:t>Drop photo here</a:t>
            </a:r>
          </a:p>
        </p:txBody>
      </p:sp>
      <p:sp>
        <p:nvSpPr>
          <p:cNvPr id="12" name="Slide Number Placeholder 4">
            <a:extLst>
              <a:ext uri="{FF2B5EF4-FFF2-40B4-BE49-F238E27FC236}">
                <a16:creationId xmlns:a16="http://schemas.microsoft.com/office/drawing/2014/main" id="{21F153FC-B0E7-439C-A5F3-198EFB0C0CF6}"/>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37D4E4AD-3A07-475F-823B-B462069CB7B9}"/>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0DA72776-E364-47CA-8FAA-89D144E9A08F}"/>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98C41EB3-41A3-4AE3-935F-E0F958B84CD3}"/>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B2E9EA9-6B8E-47C3-B74B-C4B1A6C93239}"/>
                </a:ext>
              </a:extLst>
            </p:cNvPr>
            <p:cNvGrpSpPr/>
            <p:nvPr userDrawn="1"/>
          </p:nvGrpSpPr>
          <p:grpSpPr>
            <a:xfrm>
              <a:off x="437277" y="6393033"/>
              <a:ext cx="364395" cy="150642"/>
              <a:chOff x="437277" y="6393033"/>
              <a:chExt cx="568360" cy="234962"/>
            </a:xfrm>
          </p:grpSpPr>
          <p:sp>
            <p:nvSpPr>
              <p:cNvPr id="17" name="Freeform 5">
                <a:extLst>
                  <a:ext uri="{FF2B5EF4-FFF2-40B4-BE49-F238E27FC236}">
                    <a16:creationId xmlns:a16="http://schemas.microsoft.com/office/drawing/2014/main" id="{04D3D175-7535-40E0-877C-07C58EE77F6C}"/>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6">
                <a:extLst>
                  <a:ext uri="{FF2B5EF4-FFF2-40B4-BE49-F238E27FC236}">
                    <a16:creationId xmlns:a16="http://schemas.microsoft.com/office/drawing/2014/main" id="{A07578BA-B03A-4703-B162-E552FEE14661}"/>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6" name="Text Placeholder 5">
            <a:extLst>
              <a:ext uri="{FF2B5EF4-FFF2-40B4-BE49-F238E27FC236}">
                <a16:creationId xmlns:a16="http://schemas.microsoft.com/office/drawing/2014/main" id="{DD2C6196-798D-4AC2-840E-47997943D535}"/>
              </a:ext>
            </a:extLst>
          </p:cNvPr>
          <p:cNvSpPr>
            <a:spLocks noGrp="1"/>
          </p:cNvSpPr>
          <p:nvPr>
            <p:ph type="body" sz="quarter" idx="45" hasCustomPrompt="1"/>
          </p:nvPr>
        </p:nvSpPr>
        <p:spPr>
          <a:xfrm>
            <a:off x="423506" y="4483416"/>
            <a:ext cx="3646216" cy="273946"/>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a:t>
            </a:r>
          </a:p>
        </p:txBody>
      </p:sp>
      <p:sp>
        <p:nvSpPr>
          <p:cNvPr id="8" name="Text Placeholder 7">
            <a:extLst>
              <a:ext uri="{FF2B5EF4-FFF2-40B4-BE49-F238E27FC236}">
                <a16:creationId xmlns:a16="http://schemas.microsoft.com/office/drawing/2014/main" id="{493553EB-98AA-4E11-8FB6-D2AF5CD399AE}"/>
              </a:ext>
            </a:extLst>
          </p:cNvPr>
          <p:cNvSpPr>
            <a:spLocks noGrp="1"/>
          </p:cNvSpPr>
          <p:nvPr>
            <p:ph type="body" sz="quarter" idx="46" hasCustomPrompt="1"/>
          </p:nvPr>
        </p:nvSpPr>
        <p:spPr>
          <a:xfrm>
            <a:off x="420393" y="4757363"/>
            <a:ext cx="3650300" cy="608597"/>
          </a:xfrm>
        </p:spPr>
        <p:txBody>
          <a:bodyPr/>
          <a:lstStyle>
            <a:lvl1pPr marL="0" indent="0">
              <a:buNone/>
              <a:defRPr/>
            </a:lvl1pPr>
            <a:lvl2pPr>
              <a:defRPr/>
            </a:lvl2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a:t>
            </a:r>
          </a:p>
        </p:txBody>
      </p:sp>
      <p:sp>
        <p:nvSpPr>
          <p:cNvPr id="20" name="Text Placeholder 5">
            <a:extLst>
              <a:ext uri="{FF2B5EF4-FFF2-40B4-BE49-F238E27FC236}">
                <a16:creationId xmlns:a16="http://schemas.microsoft.com/office/drawing/2014/main" id="{3B75B93D-9FFC-4F38-B3CC-DD8F43A27FDB}"/>
              </a:ext>
            </a:extLst>
          </p:cNvPr>
          <p:cNvSpPr>
            <a:spLocks noGrp="1"/>
          </p:cNvSpPr>
          <p:nvPr>
            <p:ph type="body" sz="quarter" idx="47" hasCustomPrompt="1"/>
          </p:nvPr>
        </p:nvSpPr>
        <p:spPr>
          <a:xfrm>
            <a:off x="4296983" y="4483416"/>
            <a:ext cx="3617384" cy="273946"/>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a:t>
            </a:r>
          </a:p>
        </p:txBody>
      </p:sp>
      <p:sp>
        <p:nvSpPr>
          <p:cNvPr id="21" name="Text Placeholder 7">
            <a:extLst>
              <a:ext uri="{FF2B5EF4-FFF2-40B4-BE49-F238E27FC236}">
                <a16:creationId xmlns:a16="http://schemas.microsoft.com/office/drawing/2014/main" id="{7D6234EB-C6C0-4219-81D4-D037FA7A71CA}"/>
              </a:ext>
            </a:extLst>
          </p:cNvPr>
          <p:cNvSpPr>
            <a:spLocks noGrp="1"/>
          </p:cNvSpPr>
          <p:nvPr>
            <p:ph type="body" sz="quarter" idx="48" hasCustomPrompt="1"/>
          </p:nvPr>
        </p:nvSpPr>
        <p:spPr>
          <a:xfrm>
            <a:off x="4293871" y="4757363"/>
            <a:ext cx="3621437" cy="608597"/>
          </a:xfrm>
        </p:spPr>
        <p:txBody>
          <a:bodyPr/>
          <a:lstStyle>
            <a:lvl1pPr marL="0" indent="0">
              <a:buNone/>
              <a:defRPr/>
            </a:lvl1pPr>
            <a:lvl2pPr>
              <a:defRPr/>
            </a:lvl2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a:t>
            </a:r>
          </a:p>
        </p:txBody>
      </p:sp>
      <p:sp>
        <p:nvSpPr>
          <p:cNvPr id="24" name="Picture Placeholder 10">
            <a:extLst>
              <a:ext uri="{FF2B5EF4-FFF2-40B4-BE49-F238E27FC236}">
                <a16:creationId xmlns:a16="http://schemas.microsoft.com/office/drawing/2014/main" id="{6D226BF5-0FA9-46F7-8FF8-71D54C3F66A5}"/>
              </a:ext>
            </a:extLst>
          </p:cNvPr>
          <p:cNvSpPr>
            <a:spLocks noGrp="1" noChangeAspect="1"/>
          </p:cNvSpPr>
          <p:nvPr>
            <p:ph type="pic" sz="quarter" idx="49" hasCustomPrompt="1"/>
          </p:nvPr>
        </p:nvSpPr>
        <p:spPr>
          <a:xfrm>
            <a:off x="8139877" y="1722509"/>
            <a:ext cx="3615269" cy="2596777"/>
          </a:xfrm>
          <a:prstGeom prst="rect">
            <a:avLst/>
          </a:prstGeom>
        </p:spPr>
        <p:txBody>
          <a:bodyPr anchor="ct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solidFill>
                  <a:schemeClr val="accent6"/>
                </a:solidFill>
                <a:latin typeface="+mj-lt"/>
                <a:ea typeface="+mn-ea"/>
                <a:cs typeface="+mn-cs"/>
              </a:defRPr>
            </a:lvl1pPr>
          </a:lstStyle>
          <a:p>
            <a:r>
              <a:rPr lang="en-US"/>
              <a:t>Drop photo here</a:t>
            </a:r>
          </a:p>
        </p:txBody>
      </p:sp>
      <p:sp>
        <p:nvSpPr>
          <p:cNvPr id="25" name="Text Placeholder 5">
            <a:extLst>
              <a:ext uri="{FF2B5EF4-FFF2-40B4-BE49-F238E27FC236}">
                <a16:creationId xmlns:a16="http://schemas.microsoft.com/office/drawing/2014/main" id="{26981936-E629-4622-81CE-1774FAD99A52}"/>
              </a:ext>
            </a:extLst>
          </p:cNvPr>
          <p:cNvSpPr>
            <a:spLocks noGrp="1"/>
          </p:cNvSpPr>
          <p:nvPr>
            <p:ph type="body" sz="quarter" idx="50" hasCustomPrompt="1"/>
          </p:nvPr>
        </p:nvSpPr>
        <p:spPr>
          <a:xfrm>
            <a:off x="8136822" y="4490277"/>
            <a:ext cx="3617384" cy="273946"/>
          </a:xfrm>
        </p:spPr>
        <p:txBody>
          <a:bodyPr/>
          <a:lstStyle>
            <a:lvl1pPr marL="0" indent="0">
              <a:buNone/>
              <a:defRPr>
                <a:solidFill>
                  <a:schemeClr val="tx2"/>
                </a:solidFill>
                <a:latin typeface="+mj-lt"/>
              </a:defRPr>
            </a:lvl1pPr>
          </a:lstStyle>
          <a:p>
            <a:pPr lvl="0"/>
            <a:r>
              <a:rPr lang="en-US"/>
              <a:t>Paragraph title Segoe UI </a:t>
            </a:r>
            <a:r>
              <a:rPr lang="en-US" err="1"/>
              <a:t>Semibold</a:t>
            </a:r>
            <a:r>
              <a:rPr lang="en-US"/>
              <a:t> 14</a:t>
            </a:r>
          </a:p>
        </p:txBody>
      </p:sp>
      <p:sp>
        <p:nvSpPr>
          <p:cNvPr id="26" name="Text Placeholder 7">
            <a:extLst>
              <a:ext uri="{FF2B5EF4-FFF2-40B4-BE49-F238E27FC236}">
                <a16:creationId xmlns:a16="http://schemas.microsoft.com/office/drawing/2014/main" id="{B3337C30-1F67-4D37-94D6-B51610D62454}"/>
              </a:ext>
            </a:extLst>
          </p:cNvPr>
          <p:cNvSpPr>
            <a:spLocks noGrp="1"/>
          </p:cNvSpPr>
          <p:nvPr>
            <p:ph type="body" sz="quarter" idx="51" hasCustomPrompt="1"/>
          </p:nvPr>
        </p:nvSpPr>
        <p:spPr>
          <a:xfrm>
            <a:off x="8133709" y="4764224"/>
            <a:ext cx="3621437" cy="608597"/>
          </a:xfrm>
        </p:spPr>
        <p:txBody>
          <a:bodyPr/>
          <a:lstStyle>
            <a:lvl1pPr marL="0" indent="0">
              <a:buFont typeface="Arial" panose="020B0604020202020204" pitchFamily="34" charset="0"/>
              <a:buNone/>
              <a:defRPr/>
            </a:lvl1pPr>
            <a:lvl2pPr>
              <a:defRPr/>
            </a:lvl2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a:t>
            </a:r>
          </a:p>
        </p:txBody>
      </p:sp>
    </p:spTree>
    <p:extLst>
      <p:ext uri="{BB962C8B-B14F-4D97-AF65-F5344CB8AC3E}">
        <p14:creationId xmlns:p14="http://schemas.microsoft.com/office/powerpoint/2010/main" val="142771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 columns w/ charts">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722510"/>
            <a:ext cx="3618377" cy="3534843"/>
          </a:xfrm>
          <a:prstGeom prst="rect">
            <a:avLst/>
          </a:prstGeom>
        </p:spPr>
        <p:txBody>
          <a:bodyPr anchor="ctr">
            <a:noAutofit/>
          </a:bodyPr>
          <a:lstStyle>
            <a:lvl1pPr marL="0" indent="0" algn="ctr">
              <a:lnSpc>
                <a:spcPct val="100000"/>
              </a:lnSpc>
              <a:buNone/>
              <a:defRPr sz="1765">
                <a:solidFill>
                  <a:schemeClr val="accent6"/>
                </a:solidFill>
              </a:defRPr>
            </a:lvl1pPr>
          </a:lstStyle>
          <a:p>
            <a:r>
              <a:rPr lang="en-US"/>
              <a:t>Click icon to add chart</a:t>
            </a:r>
          </a:p>
        </p:txBody>
      </p:sp>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333">
                <a:solidFill>
                  <a:srgbClr val="000000"/>
                </a:solidFill>
              </a:defRPr>
            </a:lvl1pPr>
          </a:lstStyle>
          <a:p>
            <a:r>
              <a:rPr lang="en-US"/>
              <a:t>3 columns with charts</a:t>
            </a:r>
          </a:p>
        </p:txBody>
      </p:sp>
      <p:sp>
        <p:nvSpPr>
          <p:cNvPr id="20" name="Chart Placeholder 6"/>
          <p:cNvSpPr>
            <a:spLocks noGrp="1"/>
          </p:cNvSpPr>
          <p:nvPr>
            <p:ph type="chart" sz="quarter" idx="22"/>
          </p:nvPr>
        </p:nvSpPr>
        <p:spPr>
          <a:xfrm>
            <a:off x="4303152" y="1722510"/>
            <a:ext cx="3607487" cy="3534843"/>
          </a:xfrm>
          <a:prstGeom prst="rect">
            <a:avLst/>
          </a:prstGeom>
        </p:spPr>
        <p:txBody>
          <a:bodyPr anchor="ctr">
            <a:noAutofit/>
          </a:bodyPr>
          <a:lstStyle>
            <a:lvl1pPr marL="0" indent="0" algn="ctr">
              <a:lnSpc>
                <a:spcPct val="100000"/>
              </a:lnSpc>
              <a:buNone/>
              <a:defRPr sz="1765">
                <a:solidFill>
                  <a:schemeClr val="accent6"/>
                </a:solidFill>
              </a:defRPr>
            </a:lvl1pPr>
          </a:lstStyle>
          <a:p>
            <a:r>
              <a:rPr lang="en-US"/>
              <a:t>Click icon to add chart</a:t>
            </a:r>
          </a:p>
        </p:txBody>
      </p:sp>
      <p:sp>
        <p:nvSpPr>
          <p:cNvPr id="21" name="Chart Placeholder 6"/>
          <p:cNvSpPr>
            <a:spLocks noGrp="1"/>
          </p:cNvSpPr>
          <p:nvPr>
            <p:ph type="chart" sz="quarter" idx="23"/>
          </p:nvPr>
        </p:nvSpPr>
        <p:spPr>
          <a:xfrm>
            <a:off x="8139412" y="1722510"/>
            <a:ext cx="3623051" cy="3534843"/>
          </a:xfrm>
          <a:prstGeom prst="rect">
            <a:avLst/>
          </a:prstGeom>
        </p:spPr>
        <p:txBody>
          <a:bodyPr anchor="ctr">
            <a:noAutofit/>
          </a:bodyPr>
          <a:lstStyle>
            <a:lvl1pPr marL="0" indent="0" algn="ctr">
              <a:lnSpc>
                <a:spcPct val="100000"/>
              </a:lnSpc>
              <a:buNone/>
              <a:defRPr sz="1765">
                <a:solidFill>
                  <a:schemeClr val="accent6"/>
                </a:solidFill>
              </a:defRPr>
            </a:lvl1pPr>
          </a:lstStyle>
          <a:p>
            <a:r>
              <a:rPr lang="en-US"/>
              <a:t>Click icon to add chart</a:t>
            </a:r>
          </a:p>
        </p:txBody>
      </p:sp>
      <p:sp>
        <p:nvSpPr>
          <p:cNvPr id="16" name="Slide Number Placeholder 4">
            <a:extLst>
              <a:ext uri="{FF2B5EF4-FFF2-40B4-BE49-F238E27FC236}">
                <a16:creationId xmlns:a16="http://schemas.microsoft.com/office/drawing/2014/main" id="{A5AD0769-8D0A-494E-BC9D-E124360EA2B8}"/>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25" name="TextBox 24">
            <a:extLst>
              <a:ext uri="{FF2B5EF4-FFF2-40B4-BE49-F238E27FC236}">
                <a16:creationId xmlns:a16="http://schemas.microsoft.com/office/drawing/2014/main" id="{CA1F8741-A410-4964-BBAD-C31F2C34FDF4}"/>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26" name="Group 25">
            <a:extLst>
              <a:ext uri="{FF2B5EF4-FFF2-40B4-BE49-F238E27FC236}">
                <a16:creationId xmlns:a16="http://schemas.microsoft.com/office/drawing/2014/main" id="{991011DB-AB8A-4C0C-A326-4B6E76998DD3}"/>
              </a:ext>
            </a:extLst>
          </p:cNvPr>
          <p:cNvGrpSpPr/>
          <p:nvPr userDrawn="1"/>
        </p:nvGrpSpPr>
        <p:grpSpPr>
          <a:xfrm>
            <a:off x="428681" y="6342961"/>
            <a:ext cx="1877892" cy="147702"/>
            <a:chOff x="437277" y="6393033"/>
            <a:chExt cx="1915548" cy="150642"/>
          </a:xfrm>
        </p:grpSpPr>
        <p:sp>
          <p:nvSpPr>
            <p:cNvPr id="27" name="TextBox 26">
              <a:extLst>
                <a:ext uri="{FF2B5EF4-FFF2-40B4-BE49-F238E27FC236}">
                  <a16:creationId xmlns:a16="http://schemas.microsoft.com/office/drawing/2014/main" id="{9B2A7CC0-4954-4229-8FAF-F60198B399E6}"/>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28" name="Group 27">
              <a:extLst>
                <a:ext uri="{FF2B5EF4-FFF2-40B4-BE49-F238E27FC236}">
                  <a16:creationId xmlns:a16="http://schemas.microsoft.com/office/drawing/2014/main" id="{A9593D45-74B1-409C-BEF2-73C102DCC32C}"/>
                </a:ext>
              </a:extLst>
            </p:cNvPr>
            <p:cNvGrpSpPr/>
            <p:nvPr userDrawn="1"/>
          </p:nvGrpSpPr>
          <p:grpSpPr>
            <a:xfrm>
              <a:off x="437277" y="6393033"/>
              <a:ext cx="364395" cy="150642"/>
              <a:chOff x="437277" y="6393033"/>
              <a:chExt cx="568360" cy="234962"/>
            </a:xfrm>
          </p:grpSpPr>
          <p:sp>
            <p:nvSpPr>
              <p:cNvPr id="29" name="Freeform 5">
                <a:extLst>
                  <a:ext uri="{FF2B5EF4-FFF2-40B4-BE49-F238E27FC236}">
                    <a16:creationId xmlns:a16="http://schemas.microsoft.com/office/drawing/2014/main" id="{12C8E9D5-3274-4D1D-AF33-C6E5F4DA63F6}"/>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6">
                <a:extLst>
                  <a:ext uri="{FF2B5EF4-FFF2-40B4-BE49-F238E27FC236}">
                    <a16:creationId xmlns:a16="http://schemas.microsoft.com/office/drawing/2014/main" id="{F84FF07D-2F20-4718-9503-FA4BAC19D5DE}"/>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5" name="Text Placeholder 4">
            <a:extLst>
              <a:ext uri="{FF2B5EF4-FFF2-40B4-BE49-F238E27FC236}">
                <a16:creationId xmlns:a16="http://schemas.microsoft.com/office/drawing/2014/main" id="{CC32BB26-39EE-47AE-9207-0214E7B7C67E}"/>
              </a:ext>
            </a:extLst>
          </p:cNvPr>
          <p:cNvSpPr>
            <a:spLocks noGrp="1"/>
          </p:cNvSpPr>
          <p:nvPr>
            <p:ph type="body" sz="quarter" idx="28" hasCustomPrompt="1"/>
          </p:nvPr>
        </p:nvSpPr>
        <p:spPr>
          <a:xfrm>
            <a:off x="455995" y="5463272"/>
            <a:ext cx="3618381" cy="241260"/>
          </a:xfrm>
        </p:spPr>
        <p:txBody>
          <a:bodyPr/>
          <a:lstStyle>
            <a:lvl1pPr marL="0" indent="0">
              <a:lnSpc>
                <a:spcPct val="100000"/>
              </a:lnSpc>
              <a:buNone/>
              <a:defRPr sz="980" b="1"/>
            </a:lvl1pPr>
          </a:lstStyle>
          <a:p>
            <a:pPr lvl="0"/>
            <a:r>
              <a:rPr lang="en-US"/>
              <a:t>Caption title Segoe bold 10/12</a:t>
            </a:r>
          </a:p>
        </p:txBody>
      </p:sp>
      <p:sp>
        <p:nvSpPr>
          <p:cNvPr id="22" name="Text Placeholder 4">
            <a:extLst>
              <a:ext uri="{FF2B5EF4-FFF2-40B4-BE49-F238E27FC236}">
                <a16:creationId xmlns:a16="http://schemas.microsoft.com/office/drawing/2014/main" id="{F9A0512A-1D5C-48EF-B0F2-E506815C9415}"/>
              </a:ext>
            </a:extLst>
          </p:cNvPr>
          <p:cNvSpPr>
            <a:spLocks noGrp="1"/>
          </p:cNvSpPr>
          <p:nvPr>
            <p:ph type="body" sz="quarter" idx="29" hasCustomPrompt="1"/>
          </p:nvPr>
        </p:nvSpPr>
        <p:spPr>
          <a:xfrm>
            <a:off x="455995" y="5704532"/>
            <a:ext cx="3618381" cy="241260"/>
          </a:xfrm>
        </p:spPr>
        <p:txBody>
          <a:bodyPr/>
          <a:lstStyle>
            <a:lvl1pPr marL="0" indent="0">
              <a:lnSpc>
                <a:spcPct val="100000"/>
              </a:lnSpc>
              <a:buFont typeface="Arial" panose="020B0604020202020204" pitchFamily="34" charset="0"/>
              <a:buNone/>
              <a:defRPr sz="980" b="0"/>
            </a:lvl1pPr>
            <a:lvl2pPr marL="448193" indent="0">
              <a:buNone/>
              <a:defRPr/>
            </a:lvl2pPr>
          </a:lstStyle>
          <a:p>
            <a:pPr lvl="0"/>
            <a:r>
              <a:rPr lang="en-US"/>
              <a:t>Caption body copy Segoe regular 10/12, Lorem ipsum dolor sit </a:t>
            </a:r>
            <a:r>
              <a:rPr lang="en-US" err="1"/>
              <a:t>amet</a:t>
            </a:r>
            <a:r>
              <a:rPr lang="en-US"/>
              <a:t> eras </a:t>
            </a:r>
            <a:r>
              <a:rPr lang="en-US" err="1"/>
              <a:t>ellus</a:t>
            </a:r>
            <a:r>
              <a:rPr lang="en-US"/>
              <a:t> </a:t>
            </a:r>
            <a:r>
              <a:rPr lang="en-US" err="1"/>
              <a:t>ector</a:t>
            </a:r>
            <a:r>
              <a:rPr lang="en-US"/>
              <a:t>.</a:t>
            </a:r>
          </a:p>
        </p:txBody>
      </p:sp>
      <p:sp>
        <p:nvSpPr>
          <p:cNvPr id="31" name="Text Placeholder 4">
            <a:extLst>
              <a:ext uri="{FF2B5EF4-FFF2-40B4-BE49-F238E27FC236}">
                <a16:creationId xmlns:a16="http://schemas.microsoft.com/office/drawing/2014/main" id="{739A91AE-6D5F-4B9F-B15B-23D89EC880B4}"/>
              </a:ext>
            </a:extLst>
          </p:cNvPr>
          <p:cNvSpPr>
            <a:spLocks noGrp="1"/>
          </p:cNvSpPr>
          <p:nvPr>
            <p:ph type="body" sz="quarter" idx="30" hasCustomPrompt="1"/>
          </p:nvPr>
        </p:nvSpPr>
        <p:spPr>
          <a:xfrm>
            <a:off x="4303151" y="5463272"/>
            <a:ext cx="3618381" cy="241260"/>
          </a:xfrm>
        </p:spPr>
        <p:txBody>
          <a:bodyPr/>
          <a:lstStyle>
            <a:lvl1pPr marL="0" indent="0">
              <a:lnSpc>
                <a:spcPct val="100000"/>
              </a:lnSpc>
              <a:buNone/>
              <a:defRPr sz="980" b="1"/>
            </a:lvl1pPr>
          </a:lstStyle>
          <a:p>
            <a:pPr lvl="0"/>
            <a:r>
              <a:rPr lang="en-US"/>
              <a:t>Caption title Segoe bold 10/12</a:t>
            </a:r>
          </a:p>
        </p:txBody>
      </p:sp>
      <p:sp>
        <p:nvSpPr>
          <p:cNvPr id="32" name="Text Placeholder 4">
            <a:extLst>
              <a:ext uri="{FF2B5EF4-FFF2-40B4-BE49-F238E27FC236}">
                <a16:creationId xmlns:a16="http://schemas.microsoft.com/office/drawing/2014/main" id="{0E1F03C0-2CF5-4A36-B6BE-C0C6BFC44A52}"/>
              </a:ext>
            </a:extLst>
          </p:cNvPr>
          <p:cNvSpPr>
            <a:spLocks noGrp="1"/>
          </p:cNvSpPr>
          <p:nvPr>
            <p:ph type="body" sz="quarter" idx="31" hasCustomPrompt="1"/>
          </p:nvPr>
        </p:nvSpPr>
        <p:spPr>
          <a:xfrm>
            <a:off x="4303151" y="5704532"/>
            <a:ext cx="3618381" cy="241260"/>
          </a:xfrm>
        </p:spPr>
        <p:txBody>
          <a:bodyPr/>
          <a:lstStyle>
            <a:lvl1pPr marL="0" indent="0">
              <a:lnSpc>
                <a:spcPct val="100000"/>
              </a:lnSpc>
              <a:buFont typeface="Arial" panose="020B0604020202020204" pitchFamily="34" charset="0"/>
              <a:buNone/>
              <a:defRPr sz="980" b="0"/>
            </a:lvl1pPr>
            <a:lvl2pPr marL="448193" indent="0">
              <a:buNone/>
              <a:defRPr/>
            </a:lvl2pPr>
          </a:lstStyle>
          <a:p>
            <a:pPr lvl="0"/>
            <a:r>
              <a:rPr lang="en-US"/>
              <a:t>Caption body copy Segoe regular 10/12, Lorem ipsum dolor sit </a:t>
            </a:r>
            <a:r>
              <a:rPr lang="en-US" err="1"/>
              <a:t>amet</a:t>
            </a:r>
            <a:r>
              <a:rPr lang="en-US"/>
              <a:t> eras </a:t>
            </a:r>
            <a:r>
              <a:rPr lang="en-US" err="1"/>
              <a:t>ellus</a:t>
            </a:r>
            <a:r>
              <a:rPr lang="en-US"/>
              <a:t> </a:t>
            </a:r>
            <a:r>
              <a:rPr lang="en-US" err="1"/>
              <a:t>ector</a:t>
            </a:r>
            <a:r>
              <a:rPr lang="en-US"/>
              <a:t>.</a:t>
            </a:r>
          </a:p>
        </p:txBody>
      </p:sp>
      <p:sp>
        <p:nvSpPr>
          <p:cNvPr id="33" name="Text Placeholder 4">
            <a:extLst>
              <a:ext uri="{FF2B5EF4-FFF2-40B4-BE49-F238E27FC236}">
                <a16:creationId xmlns:a16="http://schemas.microsoft.com/office/drawing/2014/main" id="{2FCF81E7-A0CC-4017-A728-4CA7C114782B}"/>
              </a:ext>
            </a:extLst>
          </p:cNvPr>
          <p:cNvSpPr>
            <a:spLocks noGrp="1"/>
          </p:cNvSpPr>
          <p:nvPr>
            <p:ph type="body" sz="quarter" idx="32" hasCustomPrompt="1"/>
          </p:nvPr>
        </p:nvSpPr>
        <p:spPr>
          <a:xfrm>
            <a:off x="8139412" y="5463272"/>
            <a:ext cx="3618381" cy="241260"/>
          </a:xfrm>
        </p:spPr>
        <p:txBody>
          <a:bodyPr/>
          <a:lstStyle>
            <a:lvl1pPr marL="0" indent="0">
              <a:lnSpc>
                <a:spcPct val="100000"/>
              </a:lnSpc>
              <a:buNone/>
              <a:defRPr sz="980" b="1"/>
            </a:lvl1pPr>
          </a:lstStyle>
          <a:p>
            <a:pPr lvl="0"/>
            <a:r>
              <a:rPr lang="en-US"/>
              <a:t>Caption title Segoe bold 10/12</a:t>
            </a:r>
          </a:p>
        </p:txBody>
      </p:sp>
      <p:sp>
        <p:nvSpPr>
          <p:cNvPr id="34" name="Text Placeholder 4">
            <a:extLst>
              <a:ext uri="{FF2B5EF4-FFF2-40B4-BE49-F238E27FC236}">
                <a16:creationId xmlns:a16="http://schemas.microsoft.com/office/drawing/2014/main" id="{1D17A24C-D5B2-40C9-A40B-5B4E1E11084B}"/>
              </a:ext>
            </a:extLst>
          </p:cNvPr>
          <p:cNvSpPr>
            <a:spLocks noGrp="1"/>
          </p:cNvSpPr>
          <p:nvPr>
            <p:ph type="body" sz="quarter" idx="33" hasCustomPrompt="1"/>
          </p:nvPr>
        </p:nvSpPr>
        <p:spPr>
          <a:xfrm>
            <a:off x="8139412" y="5704532"/>
            <a:ext cx="3618381" cy="241260"/>
          </a:xfrm>
        </p:spPr>
        <p:txBody>
          <a:bodyPr/>
          <a:lstStyle>
            <a:lvl1pPr marL="0" indent="0">
              <a:lnSpc>
                <a:spcPct val="100000"/>
              </a:lnSpc>
              <a:buFont typeface="Arial" panose="020B0604020202020204" pitchFamily="34" charset="0"/>
              <a:buNone/>
              <a:defRPr sz="980" b="0"/>
            </a:lvl1pPr>
            <a:lvl2pPr marL="448193" indent="0">
              <a:buNone/>
              <a:defRPr/>
            </a:lvl2pPr>
          </a:lstStyle>
          <a:p>
            <a:pPr lvl="0"/>
            <a:r>
              <a:rPr lang="en-US"/>
              <a:t>Caption body copy Segoe regular 10/12, Lorem ipsum dolor sit </a:t>
            </a:r>
            <a:r>
              <a:rPr lang="en-US" err="1"/>
              <a:t>amet</a:t>
            </a:r>
            <a:r>
              <a:rPr lang="en-US"/>
              <a:t> eras </a:t>
            </a:r>
            <a:r>
              <a:rPr lang="en-US" err="1"/>
              <a:t>ellus</a:t>
            </a:r>
            <a:r>
              <a:rPr lang="en-US"/>
              <a:t> </a:t>
            </a:r>
            <a:r>
              <a:rPr lang="en-US" err="1"/>
              <a:t>ector</a:t>
            </a:r>
            <a:r>
              <a:rPr lang="en-US"/>
              <a:t>.</a:t>
            </a:r>
          </a:p>
        </p:txBody>
      </p:sp>
    </p:spTree>
    <p:extLst>
      <p:ext uri="{BB962C8B-B14F-4D97-AF65-F5344CB8AC3E}">
        <p14:creationId xmlns:p14="http://schemas.microsoft.com/office/powerpoint/2010/main" val="17417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333" strike="noStrike">
                <a:solidFill>
                  <a:srgbClr val="000000"/>
                </a:solidFill>
              </a:defRPr>
            </a:lvl1pPr>
          </a:lstStyle>
          <a:p>
            <a:r>
              <a:rPr lang="en-US"/>
              <a:t>Software code</a:t>
            </a:r>
          </a:p>
        </p:txBody>
      </p:sp>
      <p:sp>
        <p:nvSpPr>
          <p:cNvPr id="7" name="Text Placeholder 4">
            <a:extLst>
              <a:ext uri="{FF2B5EF4-FFF2-40B4-BE49-F238E27FC236}">
                <a16:creationId xmlns:a16="http://schemas.microsoft.com/office/drawing/2014/main" id="{D32FD384-6A4E-496F-AECA-082D8BA257DE}"/>
              </a:ext>
            </a:extLst>
          </p:cNvPr>
          <p:cNvSpPr>
            <a:spLocks noGrp="1"/>
          </p:cNvSpPr>
          <p:nvPr>
            <p:ph type="body" sz="quarter" idx="10" hasCustomPrompt="1"/>
          </p:nvPr>
        </p:nvSpPr>
        <p:spPr>
          <a:xfrm>
            <a:off x="455995" y="1136574"/>
            <a:ext cx="11307029" cy="4031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961" kern="1200" spc="-49" baseline="0" dirty="0" smtClean="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39726" indent="0">
              <a:buNone/>
              <a:defRPr sz="215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3090" indent="0">
              <a:buNone/>
              <a:defRPr sz="19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98516" indent="0">
              <a:buNone/>
              <a:defRPr sz="176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0292" indent="0">
              <a:buNone/>
              <a:defRPr sz="1765" b="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This slide layout uses Consolas 20/24pt, a font which is ideal for software code. </a:t>
            </a:r>
          </a:p>
        </p:txBody>
      </p:sp>
      <p:sp>
        <p:nvSpPr>
          <p:cNvPr id="8" name="Slide Number Placeholder 4">
            <a:extLst>
              <a:ext uri="{FF2B5EF4-FFF2-40B4-BE49-F238E27FC236}">
                <a16:creationId xmlns:a16="http://schemas.microsoft.com/office/drawing/2014/main" id="{9078D55E-C643-4B79-8D1C-8B0CC7DAA5B6}"/>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2" name="TextBox 11">
            <a:extLst>
              <a:ext uri="{FF2B5EF4-FFF2-40B4-BE49-F238E27FC236}">
                <a16:creationId xmlns:a16="http://schemas.microsoft.com/office/drawing/2014/main" id="{C29C3CB7-58E7-4336-91B4-EE54E7D42910}"/>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3" name="Group 12">
            <a:extLst>
              <a:ext uri="{FF2B5EF4-FFF2-40B4-BE49-F238E27FC236}">
                <a16:creationId xmlns:a16="http://schemas.microsoft.com/office/drawing/2014/main" id="{FCD434EF-292B-4214-8060-6E99F158B1D3}"/>
              </a:ext>
            </a:extLst>
          </p:cNvPr>
          <p:cNvGrpSpPr/>
          <p:nvPr userDrawn="1"/>
        </p:nvGrpSpPr>
        <p:grpSpPr>
          <a:xfrm>
            <a:off x="428681" y="6342961"/>
            <a:ext cx="1877892" cy="147702"/>
            <a:chOff x="437277" y="6393033"/>
            <a:chExt cx="1915548" cy="150642"/>
          </a:xfrm>
        </p:grpSpPr>
        <p:sp>
          <p:nvSpPr>
            <p:cNvPr id="14" name="TextBox 13">
              <a:extLst>
                <a:ext uri="{FF2B5EF4-FFF2-40B4-BE49-F238E27FC236}">
                  <a16:creationId xmlns:a16="http://schemas.microsoft.com/office/drawing/2014/main" id="{47346CEC-1632-4ECC-B76A-8A734D88B437}"/>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5" name="Group 14">
              <a:extLst>
                <a:ext uri="{FF2B5EF4-FFF2-40B4-BE49-F238E27FC236}">
                  <a16:creationId xmlns:a16="http://schemas.microsoft.com/office/drawing/2014/main" id="{76C8EAA0-3B4F-46E7-96CC-EA90F93B62B9}"/>
                </a:ext>
              </a:extLst>
            </p:cNvPr>
            <p:cNvGrpSpPr/>
            <p:nvPr userDrawn="1"/>
          </p:nvGrpSpPr>
          <p:grpSpPr>
            <a:xfrm>
              <a:off x="437277" y="6393033"/>
              <a:ext cx="364395" cy="150642"/>
              <a:chOff x="437277" y="6393033"/>
              <a:chExt cx="568360" cy="234962"/>
            </a:xfrm>
          </p:grpSpPr>
          <p:sp>
            <p:nvSpPr>
              <p:cNvPr id="16" name="Freeform 5">
                <a:extLst>
                  <a:ext uri="{FF2B5EF4-FFF2-40B4-BE49-F238E27FC236}">
                    <a16:creationId xmlns:a16="http://schemas.microsoft.com/office/drawing/2014/main" id="{F8879F1D-4F84-4BAF-B7BB-8AC596B5E26B}"/>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2A001E2E-1CA5-4A39-A7A7-941C83C3FC79}"/>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18" name="Text Placeholder 3">
            <a:extLst>
              <a:ext uri="{FF2B5EF4-FFF2-40B4-BE49-F238E27FC236}">
                <a16:creationId xmlns:a16="http://schemas.microsoft.com/office/drawing/2014/main" id="{BB557364-8A1E-4CFB-A91E-5F5736D385C9}"/>
              </a:ext>
            </a:extLst>
          </p:cNvPr>
          <p:cNvSpPr>
            <a:spLocks noGrp="1"/>
          </p:cNvSpPr>
          <p:nvPr>
            <p:ph type="body" sz="quarter" idx="12" hasCustomPrompt="1"/>
          </p:nvPr>
        </p:nvSpPr>
        <p:spPr>
          <a:xfrm>
            <a:off x="455994" y="1722509"/>
            <a:ext cx="11306469" cy="1872568"/>
          </a:xfrm>
        </p:spPr>
        <p:txBody>
          <a:bodyPr/>
          <a:lstStyle>
            <a:lvl1pPr marL="336145" indent="-336145">
              <a:lnSpc>
                <a:spcPct val="100000"/>
              </a:lnSpc>
              <a:buFont typeface="Arial" panose="020B0604020202020204" pitchFamily="34" charset="0"/>
              <a:buChar char="•"/>
              <a:defRPr lang="en-US" sz="1961" kern="1200" dirty="0" smtClean="0">
                <a:solidFill>
                  <a:schemeClr val="tx1"/>
                </a:solidFill>
                <a:latin typeface="Consolas" panose="020B0609020204030204" pitchFamily="49" charset="0"/>
                <a:ea typeface="+mn-ea"/>
                <a:cs typeface="+mn-cs"/>
              </a:defRPr>
            </a:lvl1pPr>
            <a:lvl2pPr>
              <a:lnSpc>
                <a:spcPct val="100000"/>
              </a:lnSpc>
              <a:defRPr lang="en-US" sz="1961" kern="1200" dirty="0" smtClean="0">
                <a:solidFill>
                  <a:schemeClr val="tx1"/>
                </a:solidFill>
                <a:latin typeface="Consolas" panose="020B0609020204030204" pitchFamily="49" charset="0"/>
                <a:ea typeface="+mn-ea"/>
                <a:cs typeface="+mn-cs"/>
              </a:defRPr>
            </a:lvl2pPr>
            <a:lvl3pPr>
              <a:lnSpc>
                <a:spcPct val="100000"/>
              </a:lnSpc>
              <a:defRPr lang="en-US" sz="1961" kern="1200" dirty="0" smtClean="0">
                <a:solidFill>
                  <a:schemeClr val="tx1"/>
                </a:solidFill>
                <a:latin typeface="Consolas" panose="020B0609020204030204" pitchFamily="49" charset="0"/>
                <a:ea typeface="+mn-ea"/>
                <a:cs typeface="+mn-cs"/>
              </a:defRPr>
            </a:lvl3pPr>
            <a:lvl4pPr>
              <a:lnSpc>
                <a:spcPct val="100000"/>
              </a:lnSpc>
              <a:defRPr lang="en-US" sz="1961" kern="1200" dirty="0" smtClean="0">
                <a:solidFill>
                  <a:schemeClr val="tx1"/>
                </a:solidFill>
                <a:latin typeface="Consolas" panose="020B0609020204030204" pitchFamily="49" charset="0"/>
                <a:ea typeface="+mn-ea"/>
                <a:cs typeface="+mn-cs"/>
              </a:defRPr>
            </a:lvl4pPr>
            <a:lvl5pPr>
              <a:lnSpc>
                <a:spcPct val="100000"/>
              </a:lnSpc>
              <a:defRPr lang="en-US" sz="1961" kern="1200" dirty="0" smtClean="0">
                <a:solidFill>
                  <a:schemeClr val="tx1"/>
                </a:solidFill>
                <a:latin typeface="Consolas" panose="020B0609020204030204" pitchFamily="49" charset="0"/>
                <a:ea typeface="+mn-ea"/>
                <a:cs typeface="+mn-cs"/>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13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6627AB-D138-4DD2-BA0C-EEDCE9DA8FA3}"/>
              </a:ext>
            </a:extLst>
          </p:cNvPr>
          <p:cNvSpPr>
            <a:spLocks noGrp="1"/>
          </p:cNvSpPr>
          <p:nvPr>
            <p:ph type="body" sz="quarter" idx="10" hasCustomPrompt="1"/>
          </p:nvPr>
        </p:nvSpPr>
        <p:spPr>
          <a:xfrm>
            <a:off x="5696031" y="2073277"/>
            <a:ext cx="5668019" cy="1503592"/>
          </a:xfrm>
        </p:spPr>
        <p:txBody>
          <a:bodyPr anchor="b" anchorCtr="0"/>
          <a:lstStyle>
            <a:lvl1pPr marL="0" indent="0" algn="ctr">
              <a:lnSpc>
                <a:spcPct val="100000"/>
              </a:lnSpc>
              <a:buNone/>
              <a:defRPr sz="4705">
                <a:solidFill>
                  <a:schemeClr val="bg1"/>
                </a:solidFill>
                <a:latin typeface="+mj-lt"/>
              </a:defRPr>
            </a:lvl1pPr>
          </a:lstStyle>
          <a:p>
            <a:pPr lvl="0"/>
            <a:r>
              <a:rPr lang="en-US"/>
              <a:t>Closing message</a:t>
            </a:r>
          </a:p>
        </p:txBody>
      </p:sp>
      <p:sp>
        <p:nvSpPr>
          <p:cNvPr id="6" name="Text Placeholder 5">
            <a:extLst>
              <a:ext uri="{FF2B5EF4-FFF2-40B4-BE49-F238E27FC236}">
                <a16:creationId xmlns:a16="http://schemas.microsoft.com/office/drawing/2014/main" id="{960CFBE0-FFBE-402A-8DD0-F774FB4C6D66}"/>
              </a:ext>
            </a:extLst>
          </p:cNvPr>
          <p:cNvSpPr>
            <a:spLocks noGrp="1"/>
          </p:cNvSpPr>
          <p:nvPr>
            <p:ph type="body" sz="quarter" idx="11" hasCustomPrompt="1"/>
          </p:nvPr>
        </p:nvSpPr>
        <p:spPr>
          <a:xfrm>
            <a:off x="5696032" y="3716956"/>
            <a:ext cx="5668020" cy="1503592"/>
          </a:xfrm>
        </p:spPr>
        <p:txBody>
          <a:bodyPr/>
          <a:lstStyle>
            <a:lvl1pPr marL="0" indent="0" algn="ctr">
              <a:lnSpc>
                <a:spcPct val="100000"/>
              </a:lnSpc>
              <a:buNone/>
              <a:defRPr sz="2549">
                <a:solidFill>
                  <a:schemeClr val="bg1"/>
                </a:solidFill>
              </a:defRPr>
            </a:lvl1pPr>
          </a:lstStyle>
          <a:p>
            <a:pPr lvl="0"/>
            <a:r>
              <a:rPr lang="en-US"/>
              <a:t>Additional text here</a:t>
            </a:r>
          </a:p>
        </p:txBody>
      </p:sp>
      <p:pic>
        <p:nvPicPr>
          <p:cNvPr id="7" name="Picture 6">
            <a:extLst>
              <a:ext uri="{FF2B5EF4-FFF2-40B4-BE49-F238E27FC236}">
                <a16:creationId xmlns:a16="http://schemas.microsoft.com/office/drawing/2014/main" id="{72FDE9E4-B312-4676-A828-565330744C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4046" y="892661"/>
            <a:ext cx="4699471" cy="4550717"/>
          </a:xfrm>
          <a:prstGeom prst="rect">
            <a:avLst/>
          </a:prstGeom>
        </p:spPr>
      </p:pic>
      <p:sp>
        <p:nvSpPr>
          <p:cNvPr id="8" name="Slide Number Placeholder 4">
            <a:extLst>
              <a:ext uri="{FF2B5EF4-FFF2-40B4-BE49-F238E27FC236}">
                <a16:creationId xmlns:a16="http://schemas.microsoft.com/office/drawing/2014/main" id="{2D051FEF-4A3D-45A2-BDBC-7F72B81FEDEC}"/>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bg1"/>
                </a:solidFill>
                <a:latin typeface="+mn-lt"/>
                <a:ea typeface="+mn-ea"/>
                <a:cs typeface="+mn-cs"/>
              </a:defRPr>
            </a:lvl1pPr>
          </a:lstStyle>
          <a:p>
            <a:fld id="{A33114A2-C037-5347-A97B-AEC6407897F9}" type="slidenum">
              <a:rPr lang="en-US" smtClean="0"/>
              <a:pPr/>
              <a:t>‹#›</a:t>
            </a:fld>
            <a:endParaRPr lang="en-US"/>
          </a:p>
        </p:txBody>
      </p:sp>
      <p:sp>
        <p:nvSpPr>
          <p:cNvPr id="9" name="TextBox 8">
            <a:extLst>
              <a:ext uri="{FF2B5EF4-FFF2-40B4-BE49-F238E27FC236}">
                <a16:creationId xmlns:a16="http://schemas.microsoft.com/office/drawing/2014/main" id="{C7756334-8C5E-481D-99D5-1E4B0260A900}"/>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bg1"/>
                </a:solidFill>
                <a:latin typeface="+mn-lt"/>
                <a:ea typeface="+mn-ea"/>
                <a:cs typeface="+mn-cs"/>
              </a:rPr>
              <a:t>Microsoft Confidential</a:t>
            </a:r>
          </a:p>
        </p:txBody>
      </p:sp>
      <p:grpSp>
        <p:nvGrpSpPr>
          <p:cNvPr id="10" name="Group 9">
            <a:extLst>
              <a:ext uri="{FF2B5EF4-FFF2-40B4-BE49-F238E27FC236}">
                <a16:creationId xmlns:a16="http://schemas.microsoft.com/office/drawing/2014/main" id="{732C0040-FDE9-4F98-81C4-E617DFF45A08}"/>
              </a:ext>
            </a:extLst>
          </p:cNvPr>
          <p:cNvGrpSpPr/>
          <p:nvPr userDrawn="1"/>
        </p:nvGrpSpPr>
        <p:grpSpPr>
          <a:xfrm>
            <a:off x="428681" y="6342961"/>
            <a:ext cx="1877892" cy="147702"/>
            <a:chOff x="437277" y="6393033"/>
            <a:chExt cx="1915548" cy="150642"/>
          </a:xfrm>
        </p:grpSpPr>
        <p:sp>
          <p:nvSpPr>
            <p:cNvPr id="11" name="TextBox 10">
              <a:extLst>
                <a:ext uri="{FF2B5EF4-FFF2-40B4-BE49-F238E27FC236}">
                  <a16:creationId xmlns:a16="http://schemas.microsoft.com/office/drawing/2014/main" id="{F6038450-8DAE-40B6-AB45-C638C9EEF38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bg1"/>
                  </a:solidFill>
                </a:rPr>
                <a:t>Azure Engineering Boot Camp</a:t>
              </a:r>
            </a:p>
          </p:txBody>
        </p:sp>
        <p:grpSp>
          <p:nvGrpSpPr>
            <p:cNvPr id="12" name="Group 11">
              <a:extLst>
                <a:ext uri="{FF2B5EF4-FFF2-40B4-BE49-F238E27FC236}">
                  <a16:creationId xmlns:a16="http://schemas.microsoft.com/office/drawing/2014/main" id="{2B67AFE5-AADC-4E84-8E05-AD2970A1AAC7}"/>
                </a:ext>
              </a:extLst>
            </p:cNvPr>
            <p:cNvGrpSpPr/>
            <p:nvPr userDrawn="1"/>
          </p:nvGrpSpPr>
          <p:grpSpPr>
            <a:xfrm>
              <a:off x="437277" y="6393033"/>
              <a:ext cx="364395" cy="150642"/>
              <a:chOff x="437277" y="6393033"/>
              <a:chExt cx="568360" cy="234962"/>
            </a:xfrm>
          </p:grpSpPr>
          <p:sp>
            <p:nvSpPr>
              <p:cNvPr id="13" name="Freeform 5">
                <a:extLst>
                  <a:ext uri="{FF2B5EF4-FFF2-40B4-BE49-F238E27FC236}">
                    <a16:creationId xmlns:a16="http://schemas.microsoft.com/office/drawing/2014/main" id="{B2E4BB4F-2686-4C0E-AEE4-D6456DD9A7A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sp>
            <p:nvSpPr>
              <p:cNvPr id="14" name="Freeform 6">
                <a:extLst>
                  <a:ext uri="{FF2B5EF4-FFF2-40B4-BE49-F238E27FC236}">
                    <a16:creationId xmlns:a16="http://schemas.microsoft.com/office/drawing/2014/main" id="{E2CFAB89-F08F-4021-80A7-97C97A999B11}"/>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bg1"/>
                  </a:solidFill>
                </a:endParaRPr>
              </a:p>
            </p:txBody>
          </p:sp>
        </p:grpSp>
      </p:grpSp>
    </p:spTree>
    <p:extLst>
      <p:ext uri="{BB962C8B-B14F-4D97-AF65-F5344CB8AC3E}">
        <p14:creationId xmlns:p14="http://schemas.microsoft.com/office/powerpoint/2010/main" val="359894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32490987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23B2-A1C9-4FE0-8560-5B3077A01A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DB811-E661-45EE-835E-0A7D566F84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19A55-E56B-4941-A610-BEBE5364DC7D}"/>
              </a:ext>
            </a:extLst>
          </p:cNvPr>
          <p:cNvSpPr>
            <a:spLocks noGrp="1"/>
          </p:cNvSpPr>
          <p:nvPr>
            <p:ph type="dt" sz="half" idx="10"/>
          </p:nvPr>
        </p:nvSpPr>
        <p:spPr/>
        <p:txBody>
          <a:bodyPr/>
          <a:lstStyle/>
          <a:p>
            <a:fld id="{43FE6045-AB06-4D35-B450-927ECF732397}" type="datetimeFigureOut">
              <a:rPr lang="en-US" smtClean="0"/>
              <a:t>8/21/2023</a:t>
            </a:fld>
            <a:endParaRPr lang="en-US"/>
          </a:p>
        </p:txBody>
      </p:sp>
      <p:sp>
        <p:nvSpPr>
          <p:cNvPr id="5" name="Footer Placeholder 4">
            <a:extLst>
              <a:ext uri="{FF2B5EF4-FFF2-40B4-BE49-F238E27FC236}">
                <a16:creationId xmlns:a16="http://schemas.microsoft.com/office/drawing/2014/main" id="{34EC5B8C-481C-4053-A904-EACCFECD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E3D7F-C187-4512-BC11-5EBBBB5E0763}"/>
              </a:ext>
            </a:extLst>
          </p:cNvPr>
          <p:cNvSpPr>
            <a:spLocks noGrp="1"/>
          </p:cNvSpPr>
          <p:nvPr>
            <p:ph type="sldNum" sz="quarter" idx="12"/>
          </p:nvPr>
        </p:nvSpPr>
        <p:spPr/>
        <p:txBody>
          <a:bodyPr/>
          <a:lstStyle/>
          <a:p>
            <a:fld id="{386A0431-89C6-40AC-A9C1-25B2A13C7108}" type="slidenum">
              <a:rPr lang="en-US" smtClean="0"/>
              <a:t>‹#›</a:t>
            </a:fld>
            <a:endParaRPr lang="en-US"/>
          </a:p>
        </p:txBody>
      </p:sp>
    </p:spTree>
    <p:extLst>
      <p:ext uri="{BB962C8B-B14F-4D97-AF65-F5344CB8AC3E}">
        <p14:creationId xmlns:p14="http://schemas.microsoft.com/office/powerpoint/2010/main" val="3552619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278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3281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270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03913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3748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605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71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4663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4471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7558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4128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1180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40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14201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361587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11951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159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36595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95968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906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03446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31126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8900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2556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256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554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701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3487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670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693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838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968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714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00638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4.xml"/><Relationship Id="rId117" Type="http://schemas.openxmlformats.org/officeDocument/2006/relationships/theme" Target="../theme/theme2.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84" Type="http://schemas.openxmlformats.org/officeDocument/2006/relationships/slideLayout" Target="../slideLayouts/slideLayout132.xml"/><Relationship Id="rId89" Type="http://schemas.openxmlformats.org/officeDocument/2006/relationships/slideLayout" Target="../slideLayouts/slideLayout137.xml"/><Relationship Id="rId112" Type="http://schemas.openxmlformats.org/officeDocument/2006/relationships/slideLayout" Target="../slideLayouts/slideLayout160.xml"/><Relationship Id="rId16" Type="http://schemas.openxmlformats.org/officeDocument/2006/relationships/slideLayout" Target="../slideLayouts/slideLayout64.xml"/><Relationship Id="rId107" Type="http://schemas.openxmlformats.org/officeDocument/2006/relationships/slideLayout" Target="../slideLayouts/slideLayout155.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74" Type="http://schemas.openxmlformats.org/officeDocument/2006/relationships/slideLayout" Target="../slideLayouts/slideLayout122.xml"/><Relationship Id="rId79" Type="http://schemas.openxmlformats.org/officeDocument/2006/relationships/slideLayout" Target="../slideLayouts/slideLayout127.xml"/><Relationship Id="rId102" Type="http://schemas.openxmlformats.org/officeDocument/2006/relationships/slideLayout" Target="../slideLayouts/slideLayout150.xml"/><Relationship Id="rId5" Type="http://schemas.openxmlformats.org/officeDocument/2006/relationships/slideLayout" Target="../slideLayouts/slideLayout53.xml"/><Relationship Id="rId90" Type="http://schemas.openxmlformats.org/officeDocument/2006/relationships/slideLayout" Target="../slideLayouts/slideLayout138.xml"/><Relationship Id="rId95" Type="http://schemas.openxmlformats.org/officeDocument/2006/relationships/slideLayout" Target="../slideLayouts/slideLayout143.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113" Type="http://schemas.openxmlformats.org/officeDocument/2006/relationships/slideLayout" Target="../slideLayouts/slideLayout161.xml"/><Relationship Id="rId118" Type="http://schemas.openxmlformats.org/officeDocument/2006/relationships/image" Target="../media/image26.emf"/><Relationship Id="rId80" Type="http://schemas.openxmlformats.org/officeDocument/2006/relationships/slideLayout" Target="../slideLayouts/slideLayout128.xml"/><Relationship Id="rId85" Type="http://schemas.openxmlformats.org/officeDocument/2006/relationships/slideLayout" Target="../slideLayouts/slideLayout133.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59" Type="http://schemas.openxmlformats.org/officeDocument/2006/relationships/slideLayout" Target="../slideLayouts/slideLayout107.xml"/><Relationship Id="rId103" Type="http://schemas.openxmlformats.org/officeDocument/2006/relationships/slideLayout" Target="../slideLayouts/slideLayout151.xml"/><Relationship Id="rId108" Type="http://schemas.openxmlformats.org/officeDocument/2006/relationships/slideLayout" Target="../slideLayouts/slideLayout156.xml"/><Relationship Id="rId54" Type="http://schemas.openxmlformats.org/officeDocument/2006/relationships/slideLayout" Target="../slideLayouts/slideLayout102.xml"/><Relationship Id="rId70" Type="http://schemas.openxmlformats.org/officeDocument/2006/relationships/slideLayout" Target="../slideLayouts/slideLayout118.xml"/><Relationship Id="rId75" Type="http://schemas.openxmlformats.org/officeDocument/2006/relationships/slideLayout" Target="../slideLayouts/slideLayout123.xml"/><Relationship Id="rId91" Type="http://schemas.openxmlformats.org/officeDocument/2006/relationships/slideLayout" Target="../slideLayouts/slideLayout139.xml"/><Relationship Id="rId96" Type="http://schemas.openxmlformats.org/officeDocument/2006/relationships/slideLayout" Target="../slideLayouts/slideLayout14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49" Type="http://schemas.openxmlformats.org/officeDocument/2006/relationships/slideLayout" Target="../slideLayouts/slideLayout97.xml"/><Relationship Id="rId114" Type="http://schemas.openxmlformats.org/officeDocument/2006/relationships/slideLayout" Target="../slideLayouts/slideLayout162.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94" Type="http://schemas.openxmlformats.org/officeDocument/2006/relationships/slideLayout" Target="../slideLayouts/slideLayout142.xml"/><Relationship Id="rId99" Type="http://schemas.openxmlformats.org/officeDocument/2006/relationships/slideLayout" Target="../slideLayouts/slideLayout147.xml"/><Relationship Id="rId101" Type="http://schemas.openxmlformats.org/officeDocument/2006/relationships/slideLayout" Target="../slideLayouts/slideLayout14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109" Type="http://schemas.openxmlformats.org/officeDocument/2006/relationships/slideLayout" Target="../slideLayouts/slideLayout15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slideLayout" Target="../slideLayouts/slideLayout145.xml"/><Relationship Id="rId104" Type="http://schemas.openxmlformats.org/officeDocument/2006/relationships/slideLayout" Target="../slideLayouts/slideLayout152.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110" Type="http://schemas.openxmlformats.org/officeDocument/2006/relationships/slideLayout" Target="../slideLayouts/slideLayout158.xml"/><Relationship Id="rId115" Type="http://schemas.openxmlformats.org/officeDocument/2006/relationships/slideLayout" Target="../slideLayouts/slideLayout163.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100" Type="http://schemas.openxmlformats.org/officeDocument/2006/relationships/slideLayout" Target="../slideLayouts/slideLayout148.xml"/><Relationship Id="rId105" Type="http://schemas.openxmlformats.org/officeDocument/2006/relationships/slideLayout" Target="../slideLayouts/slideLayout153.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 Id="rId98" Type="http://schemas.openxmlformats.org/officeDocument/2006/relationships/slideLayout" Target="../slideLayouts/slideLayout146.xml"/><Relationship Id="rId3" Type="http://schemas.openxmlformats.org/officeDocument/2006/relationships/slideLayout" Target="../slideLayouts/slideLayout51.xml"/><Relationship Id="rId25" Type="http://schemas.openxmlformats.org/officeDocument/2006/relationships/slideLayout" Target="../slideLayouts/slideLayout73.xml"/><Relationship Id="rId46" Type="http://schemas.openxmlformats.org/officeDocument/2006/relationships/slideLayout" Target="../slideLayouts/slideLayout94.xml"/><Relationship Id="rId67" Type="http://schemas.openxmlformats.org/officeDocument/2006/relationships/slideLayout" Target="../slideLayouts/slideLayout115.xml"/><Relationship Id="rId116" Type="http://schemas.openxmlformats.org/officeDocument/2006/relationships/slideLayout" Target="../slideLayouts/slideLayout16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62" Type="http://schemas.openxmlformats.org/officeDocument/2006/relationships/slideLayout" Target="../slideLayouts/slideLayout110.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111" Type="http://schemas.openxmlformats.org/officeDocument/2006/relationships/slideLayout" Target="../slideLayouts/slideLayout159.xml"/><Relationship Id="rId15" Type="http://schemas.openxmlformats.org/officeDocument/2006/relationships/slideLayout" Target="../slideLayouts/slideLayout63.xml"/><Relationship Id="rId36" Type="http://schemas.openxmlformats.org/officeDocument/2006/relationships/slideLayout" Target="../slideLayouts/slideLayout84.xml"/><Relationship Id="rId57" Type="http://schemas.openxmlformats.org/officeDocument/2006/relationships/slideLayout" Target="../slideLayouts/slideLayout105.xml"/><Relationship Id="rId106" Type="http://schemas.openxmlformats.org/officeDocument/2006/relationships/slideLayout" Target="../slideLayouts/slideLayout1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theme" Target="../theme/theme3.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theme" Target="../theme/theme4.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3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0783404"/>
      </p:ext>
    </p:extLst>
  </p:cSld>
  <p:clrMap bg1="lt1" tx1="dk1" bg2="lt2" tx2="dk2" accent1="accent1" accent2="accent2" accent3="accent3" accent4="accent4" accent5="accent5" accent6="accent6" hlink="hlink" folHlink="folHlink"/>
  <p:sldLayoutIdLst>
    <p:sldLayoutId id="2147485839" r:id="rId1"/>
    <p:sldLayoutId id="2147485840" r:id="rId2"/>
    <p:sldLayoutId id="2147485841" r:id="rId3"/>
    <p:sldLayoutId id="2147485842" r:id="rId4"/>
    <p:sldLayoutId id="2147485843" r:id="rId5"/>
    <p:sldLayoutId id="2147485844" r:id="rId6"/>
    <p:sldLayoutId id="2147485845" r:id="rId7"/>
    <p:sldLayoutId id="2147485846" r:id="rId8"/>
    <p:sldLayoutId id="2147485847" r:id="rId9"/>
    <p:sldLayoutId id="2147485848" r:id="rId10"/>
    <p:sldLayoutId id="2147485849" r:id="rId11"/>
    <p:sldLayoutId id="2147485850" r:id="rId12"/>
    <p:sldLayoutId id="2147485851" r:id="rId13"/>
    <p:sldLayoutId id="2147485852" r:id="rId14"/>
    <p:sldLayoutId id="2147485853" r:id="rId15"/>
    <p:sldLayoutId id="2147485854" r:id="rId16"/>
    <p:sldLayoutId id="2147485855" r:id="rId17"/>
    <p:sldLayoutId id="2147485856" r:id="rId18"/>
    <p:sldLayoutId id="2147485857" r:id="rId19"/>
    <p:sldLayoutId id="2147485858" r:id="rId20"/>
    <p:sldLayoutId id="2147485859" r:id="rId21"/>
    <p:sldLayoutId id="2147485860" r:id="rId22"/>
    <p:sldLayoutId id="2147485861" r:id="rId23"/>
    <p:sldLayoutId id="2147485862" r:id="rId24"/>
    <p:sldLayoutId id="2147485863" r:id="rId25"/>
    <p:sldLayoutId id="2147485864" r:id="rId26"/>
    <p:sldLayoutId id="2147485865" r:id="rId27"/>
    <p:sldLayoutId id="2147485866" r:id="rId28"/>
    <p:sldLayoutId id="2147485867" r:id="rId29"/>
    <p:sldLayoutId id="2147485868" r:id="rId30"/>
    <p:sldLayoutId id="2147485869" r:id="rId31"/>
    <p:sldLayoutId id="2147485870" r:id="rId32"/>
    <p:sldLayoutId id="2147485871" r:id="rId33"/>
    <p:sldLayoutId id="2147485872" r:id="rId34"/>
    <p:sldLayoutId id="2147485873" r:id="rId35"/>
    <p:sldLayoutId id="2147485874" r:id="rId36"/>
    <p:sldLayoutId id="2147485875" r:id="rId37"/>
    <p:sldLayoutId id="2147485876" r:id="rId38"/>
    <p:sldLayoutId id="2147485877" r:id="rId39"/>
    <p:sldLayoutId id="2147485878" r:id="rId40"/>
    <p:sldLayoutId id="2147485879" r:id="rId41"/>
    <p:sldLayoutId id="2147485880" r:id="rId42"/>
    <p:sldLayoutId id="2147485881" r:id="rId43"/>
    <p:sldLayoutId id="2147485882" r:id="rId44"/>
    <p:sldLayoutId id="2147485883" r:id="rId45"/>
    <p:sldLayoutId id="2147485884" r:id="rId46"/>
    <p:sldLayoutId id="2147485885" r:id="rId47"/>
    <p:sldLayoutId id="214748588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887" r:id="rId114"/>
    <p:sldLayoutId id="2147485917" r:id="rId115"/>
    <p:sldLayoutId id="2147485947"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298935248"/>
      </p:ext>
    </p:extLst>
  </p:cSld>
  <p:clrMap bg1="lt1" tx1="dk1" bg2="lt2" tx2="dk2" accent1="accent1" accent2="accent2" accent3="accent3" accent4="accent4" accent5="accent5" accent6="accent6" hlink="hlink" folHlink="folHlink"/>
  <p:sldLayoutIdLst>
    <p:sldLayoutId id="2147485889" r:id="rId1"/>
    <p:sldLayoutId id="2147485890" r:id="rId2"/>
    <p:sldLayoutId id="2147485891" r:id="rId3"/>
    <p:sldLayoutId id="2147485892" r:id="rId4"/>
    <p:sldLayoutId id="2147485893" r:id="rId5"/>
    <p:sldLayoutId id="2147485894" r:id="rId6"/>
    <p:sldLayoutId id="2147485895" r:id="rId7"/>
    <p:sldLayoutId id="2147485896" r:id="rId8"/>
    <p:sldLayoutId id="2147485897" r:id="rId9"/>
    <p:sldLayoutId id="2147485898" r:id="rId10"/>
    <p:sldLayoutId id="2147485899" r:id="rId11"/>
    <p:sldLayoutId id="2147485900" r:id="rId12"/>
    <p:sldLayoutId id="2147485901" r:id="rId13"/>
    <p:sldLayoutId id="2147485902" r:id="rId14"/>
    <p:sldLayoutId id="2147485903" r:id="rId15"/>
    <p:sldLayoutId id="2147485904" r:id="rId16"/>
    <p:sldLayoutId id="2147485905" r:id="rId17"/>
    <p:sldLayoutId id="2147485906" r:id="rId18"/>
    <p:sldLayoutId id="2147485907" r:id="rId19"/>
    <p:sldLayoutId id="2147485908" r:id="rId20"/>
    <p:sldLayoutId id="2147485909" r:id="rId21"/>
    <p:sldLayoutId id="2147485910" r:id="rId22"/>
    <p:sldLayoutId id="2147485911" r:id="rId23"/>
    <p:sldLayoutId id="2147485912" r:id="rId24"/>
    <p:sldLayoutId id="2147485913" r:id="rId25"/>
    <p:sldLayoutId id="2147485914" r:id="rId26"/>
    <p:sldLayoutId id="2147485915" r:id="rId2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7E0895-56EA-435E-A970-9176C0B802DF}"/>
              </a:ext>
            </a:extLst>
          </p:cNvPr>
          <p:cNvSpPr>
            <a:spLocks noGrp="1"/>
          </p:cNvSpPr>
          <p:nvPr>
            <p:ph type="title"/>
          </p:nvPr>
        </p:nvSpPr>
        <p:spPr>
          <a:xfrm>
            <a:off x="455994" y="603077"/>
            <a:ext cx="11280011" cy="813820"/>
          </a:xfrm>
          <a:prstGeom prst="rect">
            <a:avLst/>
          </a:prstGeom>
        </p:spPr>
        <p:txBody>
          <a:bodyPr vert="horz" lIns="0" tIns="91440" rIns="146304" bIns="91440" rtlCol="0" anchor="t" anchorCtr="0">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338B35A7-BC73-4880-84EA-B89494BA84EE}"/>
              </a:ext>
            </a:extLst>
          </p:cNvPr>
          <p:cNvSpPr>
            <a:spLocks noGrp="1"/>
          </p:cNvSpPr>
          <p:nvPr>
            <p:ph type="body" idx="1"/>
          </p:nvPr>
        </p:nvSpPr>
        <p:spPr>
          <a:xfrm>
            <a:off x="455995" y="1603788"/>
            <a:ext cx="11280010" cy="435045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a:extLst>
              <a:ext uri="{FF2B5EF4-FFF2-40B4-BE49-F238E27FC236}">
                <a16:creationId xmlns:a16="http://schemas.microsoft.com/office/drawing/2014/main" id="{76324659-86F9-4D76-86C9-E16335C4360B}"/>
              </a:ext>
            </a:extLst>
          </p:cNvPr>
          <p:cNvPicPr>
            <a:picLocks noChangeAspect="1"/>
          </p:cNvPicPr>
          <p:nvPr userDrawn="1"/>
        </p:nvPicPr>
        <p:blipFill>
          <a:blip r:embed="rId30" cstate="print">
            <a:extLst>
              <a:ext uri="{28A0092B-C50C-407E-A947-70E740481C1C}">
                <a14:useLocalDpi xmlns:a14="http://schemas.microsoft.com/office/drawing/2010/main" val="0"/>
              </a:ext>
            </a:extLst>
          </a:blip>
          <a:srcRect/>
          <a:stretch/>
        </p:blipFill>
        <p:spPr>
          <a:xfrm rot="5400000">
            <a:off x="9432277" y="2859601"/>
            <a:ext cx="6843271" cy="1129692"/>
          </a:xfrm>
          <a:prstGeom prst="rect">
            <a:avLst/>
          </a:prstGeom>
        </p:spPr>
      </p:pic>
      <p:sp>
        <p:nvSpPr>
          <p:cNvPr id="5" name="TextBox 4">
            <a:extLst>
              <a:ext uri="{FF2B5EF4-FFF2-40B4-BE49-F238E27FC236}">
                <a16:creationId xmlns:a16="http://schemas.microsoft.com/office/drawing/2014/main" id="{51F17B42-91C2-4187-82FC-50032162CDA8}"/>
              </a:ext>
            </a:extLst>
          </p:cNvPr>
          <p:cNvSpPr txBox="1"/>
          <p:nvPr userDrawn="1"/>
        </p:nvSpPr>
        <p:spPr>
          <a:xfrm>
            <a:off x="-2705875" y="122294"/>
            <a:ext cx="2382167" cy="2245163"/>
          </a:xfrm>
          <a:prstGeom prst="rect">
            <a:avLst/>
          </a:prstGeom>
          <a:noFill/>
        </p:spPr>
        <p:txBody>
          <a:bodyPr wrap="square" lIns="179285" tIns="143428" rIns="179285" bIns="143428" rtlCol="0">
            <a:spAutoFit/>
          </a:bodyPr>
          <a:lstStyle/>
          <a:p>
            <a:pPr>
              <a:lnSpc>
                <a:spcPct val="90000"/>
              </a:lnSpc>
              <a:spcAft>
                <a:spcPts val="588"/>
              </a:spcAft>
            </a:pPr>
            <a:r>
              <a:rPr lang="en-US" sz="3529"/>
              <a:t>H1 Segoe UI </a:t>
            </a:r>
            <a:r>
              <a:rPr lang="en-US" sz="3529" err="1"/>
              <a:t>Semibold</a:t>
            </a:r>
            <a:r>
              <a:rPr lang="en-US" sz="3529"/>
              <a:t> 28/32</a:t>
            </a:r>
            <a:endParaRPr lang="en-IE" sz="2353"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87EF940A-53F0-453A-A35E-75A259F2C118}"/>
              </a:ext>
            </a:extLst>
          </p:cNvPr>
          <p:cNvSpPr txBox="1"/>
          <p:nvPr userDrawn="1"/>
        </p:nvSpPr>
        <p:spPr>
          <a:xfrm>
            <a:off x="-2705875" y="2489751"/>
            <a:ext cx="2382167" cy="219084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2745"/>
              <a:t>Large subhead - Segoe UI Regular 20/24</a:t>
            </a:r>
          </a:p>
        </p:txBody>
      </p:sp>
      <p:sp>
        <p:nvSpPr>
          <p:cNvPr id="7" name="TextBox 6">
            <a:extLst>
              <a:ext uri="{FF2B5EF4-FFF2-40B4-BE49-F238E27FC236}">
                <a16:creationId xmlns:a16="http://schemas.microsoft.com/office/drawing/2014/main" id="{6F266E64-D0A9-4436-B4BC-AE86CD1353AB}"/>
              </a:ext>
            </a:extLst>
          </p:cNvPr>
          <p:cNvSpPr txBox="1"/>
          <p:nvPr userDrawn="1"/>
        </p:nvSpPr>
        <p:spPr>
          <a:xfrm>
            <a:off x="-2705875" y="4802890"/>
            <a:ext cx="2382167" cy="443839"/>
          </a:xfrm>
          <a:prstGeom prst="rect">
            <a:avLst/>
          </a:prstGeom>
        </p:spPr>
        <p:txBody>
          <a:bodyPr vert="horz" wrap="square" lIns="0" tIns="0" rIns="0" bIns="0" rtlCol="0">
            <a:spAutoFit/>
          </a:bodyPr>
          <a:lstStyle>
            <a:lvl1pPr marR="0" lvl="0" indent="0" fontAlgn="auto">
              <a:lnSpc>
                <a:spcPts val="1800"/>
              </a:lnSpc>
              <a:spcBef>
                <a:spcPts val="0"/>
              </a:spcBef>
              <a:spcAft>
                <a:spcPts val="0"/>
              </a:spcAft>
              <a:buClrTx/>
              <a:buSzPct val="90000"/>
              <a:buFont typeface="Wingdings" panose="05000000000000000000" pitchFamily="2" charset="2"/>
              <a:buNone/>
              <a:tabLst/>
              <a:defRPr sz="1400" b="0" spc="0" baseline="0">
                <a:solidFill>
                  <a:schemeClr val="tx2"/>
                </a:solidFill>
                <a:latin typeface="+mj-lt"/>
              </a:defRPr>
            </a:lvl1pPr>
            <a:lvl2pPr marL="0" marR="0" indent="0" fontAlgn="auto">
              <a:lnSpc>
                <a:spcPts val="1800"/>
              </a:lnSpc>
              <a:spcBef>
                <a:spcPts val="0"/>
              </a:spcBef>
              <a:spcAft>
                <a:spcPts val="0"/>
              </a:spcAft>
              <a:buClrTx/>
              <a:buSzPct val="90000"/>
              <a:buFontTx/>
              <a:buNone/>
              <a:tabLst/>
              <a:defRPr sz="1400" spc="0" baseline="0">
                <a:solidFill>
                  <a:srgbClr val="000000"/>
                </a:solidFill>
              </a:defRPr>
            </a:lvl2pPr>
            <a:lvl3pPr marL="45720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chemeClr val="tx2"/>
                </a:solidFill>
                <a:latin typeface="+mj-lt"/>
              </a:defRPr>
            </a:lvl3pPr>
            <a:lvl4pPr marL="68580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rgbClr val="000000"/>
                </a:solidFill>
              </a:defRPr>
            </a:lvl4pPr>
            <a:lvl5pPr marL="914400" marR="0" indent="0"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000">
                <a:solidFill>
                  <a:srgbClr val="000000"/>
                </a:solidFill>
              </a:defRPr>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1372"/>
              <a:t>Medium paragraph heading - Segoe UI </a:t>
            </a:r>
            <a:r>
              <a:rPr lang="en-US" sz="1372" err="1"/>
              <a:t>Semibold</a:t>
            </a:r>
            <a:r>
              <a:rPr lang="en-US" sz="1372"/>
              <a:t> 14/18</a:t>
            </a:r>
          </a:p>
        </p:txBody>
      </p:sp>
      <p:sp>
        <p:nvSpPr>
          <p:cNvPr id="8" name="TextBox 7">
            <a:extLst>
              <a:ext uri="{FF2B5EF4-FFF2-40B4-BE49-F238E27FC236}">
                <a16:creationId xmlns:a16="http://schemas.microsoft.com/office/drawing/2014/main" id="{F03DE1CC-E65F-4FD7-88A1-053B9FFCF69F}"/>
              </a:ext>
            </a:extLst>
          </p:cNvPr>
          <p:cNvSpPr txBox="1"/>
          <p:nvPr userDrawn="1"/>
        </p:nvSpPr>
        <p:spPr>
          <a:xfrm>
            <a:off x="-2705874" y="5361115"/>
            <a:ext cx="2307464" cy="443776"/>
          </a:xfrm>
          <a:prstGeom prst="rect">
            <a:avLst/>
          </a:prstGeom>
        </p:spPr>
        <p:txBody>
          <a:bodyPr vert="horz" wrap="square" lIns="0" tIns="0" rIns="0" bIns="0" rtlCol="0">
            <a:spAutoFit/>
          </a:bodyPr>
          <a:lstStyle>
            <a:lvl1pPr marR="0" lvl="0" indent="0" fontAlgn="auto">
              <a:lnSpc>
                <a:spcPts val="1800"/>
              </a:lnSpc>
              <a:spcBef>
                <a:spcPts val="0"/>
              </a:spcBef>
              <a:spcAft>
                <a:spcPts val="0"/>
              </a:spcAft>
              <a:buClrTx/>
              <a:buSzPct val="90000"/>
              <a:buFont typeface="Arial" panose="020B0604020202020204" pitchFamily="34" charset="0"/>
              <a:buNone/>
              <a:tabLst/>
              <a:defRPr sz="1400" b="0" i="0" spc="0" baseline="0">
                <a:solidFill>
                  <a:srgbClr val="000000"/>
                </a:solidFill>
              </a:defRPr>
            </a:lvl1pPr>
            <a:lvl2pPr marL="0" marR="0" indent="0" fontAlgn="auto">
              <a:lnSpc>
                <a:spcPts val="1800"/>
              </a:lnSpc>
              <a:spcBef>
                <a:spcPts val="0"/>
              </a:spcBef>
              <a:spcAft>
                <a:spcPts val="0"/>
              </a:spcAft>
              <a:buClrTx/>
              <a:buSzPct val="90000"/>
              <a:buFontTx/>
              <a:buNone/>
              <a:tabLst/>
              <a:defRPr sz="1400" spc="0" baseline="0"/>
            </a:lvl2pPr>
            <a:lvl3pPr marL="45720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chemeClr val="tx2"/>
                </a:solidFill>
                <a:latin typeface="+mj-lt"/>
              </a:defRPr>
            </a:lvl3pPr>
            <a:lvl4pPr marL="68580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rgbClr val="000000"/>
                </a:solidFill>
              </a:defRPr>
            </a:lvl4pPr>
            <a:lvl5pPr marL="914400" marR="0" indent="0"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000">
                <a:solidFill>
                  <a:srgbClr val="000000"/>
                </a:solidFill>
              </a:defRPr>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1372"/>
              <a:t>Medium - body copy Segoe UI Regular 14/18</a:t>
            </a:r>
          </a:p>
        </p:txBody>
      </p:sp>
      <p:sp>
        <p:nvSpPr>
          <p:cNvPr id="9" name="TextBox 8">
            <a:extLst>
              <a:ext uri="{FF2B5EF4-FFF2-40B4-BE49-F238E27FC236}">
                <a16:creationId xmlns:a16="http://schemas.microsoft.com/office/drawing/2014/main" id="{323246EB-6A11-4108-83C2-7857705669B1}"/>
              </a:ext>
            </a:extLst>
          </p:cNvPr>
          <p:cNvSpPr txBox="1"/>
          <p:nvPr userDrawn="1"/>
        </p:nvSpPr>
        <p:spPr>
          <a:xfrm>
            <a:off x="-2705874" y="5919340"/>
            <a:ext cx="2440269" cy="392300"/>
          </a:xfrm>
          <a:prstGeom prst="rect">
            <a:avLst/>
          </a:prstGeom>
        </p:spPr>
        <p:txBody>
          <a:bodyPr vert="horz" wrap="square" lIns="0" tIns="0" rIns="143428" bIns="89642" rtlCol="0">
            <a:spAutoFit/>
          </a:bodyPr>
          <a:lstStyle>
            <a:lvl1pPr marR="0" lvl="0" indent="0"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1pPr>
            <a:lvl2pPr marL="0" marR="0" indent="0" fontAlgn="auto">
              <a:lnSpc>
                <a:spcPct val="100000"/>
              </a:lnSpc>
              <a:spcBef>
                <a:spcPts val="0"/>
              </a:spcBef>
              <a:spcAft>
                <a:spcPts val="0"/>
              </a:spcAft>
              <a:buClrTx/>
              <a:buSzPct val="90000"/>
              <a:buFontTx/>
              <a:buNone/>
              <a:tabLst/>
              <a:defRPr sz="2000" spc="0" baseline="0">
                <a:solidFill>
                  <a:srgbClr val="000000"/>
                </a:solidFill>
              </a:defRPr>
            </a:lvl2pPr>
            <a:lvl3pPr marL="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rgbClr val="000000"/>
                </a:solidFill>
              </a:defRPr>
            </a:lvl4pPr>
            <a:lvl5pPr marL="0" marR="0" indent="0"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000">
                <a:solidFill>
                  <a:srgbClr val="000000"/>
                </a:solidFill>
              </a:defRPr>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980"/>
              <a:t>Small caption title - Segoe UI Bold 10/12. </a:t>
            </a:r>
          </a:p>
        </p:txBody>
      </p:sp>
      <p:sp>
        <p:nvSpPr>
          <p:cNvPr id="10" name="TextBox 9">
            <a:extLst>
              <a:ext uri="{FF2B5EF4-FFF2-40B4-BE49-F238E27FC236}">
                <a16:creationId xmlns:a16="http://schemas.microsoft.com/office/drawing/2014/main" id="{AF61FBD9-84FA-4C86-B9C0-E5158AF315B1}"/>
              </a:ext>
            </a:extLst>
          </p:cNvPr>
          <p:cNvSpPr txBox="1"/>
          <p:nvPr userDrawn="1"/>
        </p:nvSpPr>
        <p:spPr>
          <a:xfrm>
            <a:off x="-2705875" y="6433935"/>
            <a:ext cx="2504392" cy="301770"/>
          </a:xfrm>
          <a:prstGeom prst="rect">
            <a:avLst/>
          </a:prstGeom>
        </p:spPr>
        <p:txBody>
          <a:bodyPr vert="horz" wrap="square" lIns="0" tIns="0" rIns="0" bIns="0" rtlCol="0">
            <a:spAutoFit/>
          </a:bodyPr>
          <a:lstStyle>
            <a:lvl1pPr marR="0" indent="0" fontAlgn="auto">
              <a:lnSpc>
                <a:spcPts val="1200"/>
              </a:lnSpc>
              <a:spcBef>
                <a:spcPts val="0"/>
              </a:spcBef>
              <a:spcAft>
                <a:spcPts val="0"/>
              </a:spcAft>
              <a:buClrTx/>
              <a:buSzPct val="90000"/>
              <a:buFont typeface="Wingdings" panose="05000000000000000000" pitchFamily="2" charset="2"/>
              <a:buNone/>
              <a:tabLst/>
              <a:defRPr sz="1000" spc="0" baseline="0">
                <a:latin typeface="+mj-lt"/>
              </a:defRPr>
            </a:lvl1pPr>
            <a:lvl2pPr marL="0" marR="0" lvl="1" indent="0" fontAlgn="auto">
              <a:lnSpc>
                <a:spcPct val="100000"/>
              </a:lnSpc>
              <a:spcBef>
                <a:spcPts val="0"/>
              </a:spcBef>
              <a:spcAft>
                <a:spcPts val="0"/>
              </a:spcAft>
              <a:buClrTx/>
              <a:buSzPct val="90000"/>
              <a:buFontTx/>
              <a:buNone/>
              <a:tabLst/>
              <a:defRPr sz="1000" spc="0" baseline="0">
                <a:solidFill>
                  <a:srgbClr val="000000"/>
                </a:solidFill>
              </a:defRPr>
            </a:lvl2pPr>
            <a:lvl3pPr marL="45720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chemeClr val="tx2"/>
                </a:solidFill>
                <a:latin typeface="+mj-lt"/>
              </a:defRPr>
            </a:lvl3pPr>
            <a:lvl4pPr marL="68580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rgbClr val="000000"/>
                </a:solidFill>
              </a:defRPr>
            </a:lvl4pPr>
            <a:lvl5pPr marL="0" marR="0" indent="0"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000">
                <a:solidFill>
                  <a:srgbClr val="000000"/>
                </a:solidFill>
              </a:defRPr>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980"/>
              <a:t>Small: caption body copy - Segoe Regular 10/12</a:t>
            </a:r>
          </a:p>
        </p:txBody>
      </p:sp>
    </p:spTree>
    <p:extLst>
      <p:ext uri="{BB962C8B-B14F-4D97-AF65-F5344CB8AC3E}">
        <p14:creationId xmlns:p14="http://schemas.microsoft.com/office/powerpoint/2010/main" val="4125176149"/>
      </p:ext>
    </p:extLst>
  </p:cSld>
  <p:clrMap bg1="lt1" tx1="dk1" bg2="lt2" tx2="dk2" accent1="accent1" accent2="accent2" accent3="accent3" accent4="accent4" accent5="accent5" accent6="accent6" hlink="hlink" folHlink="folHlink"/>
  <p:sldLayoutIdLst>
    <p:sldLayoutId id="2147485919" r:id="rId1"/>
    <p:sldLayoutId id="2147485920" r:id="rId2"/>
    <p:sldLayoutId id="2147485921" r:id="rId3"/>
    <p:sldLayoutId id="2147485922" r:id="rId4"/>
    <p:sldLayoutId id="2147485923" r:id="rId5"/>
    <p:sldLayoutId id="2147485924" r:id="rId6"/>
    <p:sldLayoutId id="2147485925" r:id="rId7"/>
    <p:sldLayoutId id="2147485926" r:id="rId8"/>
    <p:sldLayoutId id="2147485927" r:id="rId9"/>
    <p:sldLayoutId id="2147485928" r:id="rId10"/>
    <p:sldLayoutId id="2147485929" r:id="rId11"/>
    <p:sldLayoutId id="2147485930" r:id="rId12"/>
    <p:sldLayoutId id="2147485931" r:id="rId13"/>
    <p:sldLayoutId id="2147485932" r:id="rId14"/>
    <p:sldLayoutId id="2147485933" r:id="rId15"/>
    <p:sldLayoutId id="2147485934" r:id="rId16"/>
    <p:sldLayoutId id="2147485935" r:id="rId17"/>
    <p:sldLayoutId id="2147485936" r:id="rId18"/>
    <p:sldLayoutId id="2147485937" r:id="rId19"/>
    <p:sldLayoutId id="2147485938" r:id="rId20"/>
    <p:sldLayoutId id="2147485939" r:id="rId21"/>
    <p:sldLayoutId id="2147485940" r:id="rId22"/>
    <p:sldLayoutId id="2147485941" r:id="rId23"/>
    <p:sldLayoutId id="2147485942" r:id="rId24"/>
    <p:sldLayoutId id="2147485943" r:id="rId25"/>
    <p:sldLayoutId id="2147485944" r:id="rId26"/>
    <p:sldLayoutId id="2147485945" r:id="rId27"/>
    <p:sldLayoutId id="2147485946"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896386" rtl="0" eaLnBrk="1" latinLnBrk="0" hangingPunct="1">
        <a:lnSpc>
          <a:spcPts val="3137"/>
        </a:lnSpc>
        <a:spcBef>
          <a:spcPct val="0"/>
        </a:spcBef>
        <a:buNone/>
        <a:defRPr sz="3137"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4097" indent="-224097" algn="l" defTabSz="896386" rtl="0" eaLnBrk="1" latinLnBrk="0" hangingPunct="1">
        <a:lnSpc>
          <a:spcPct val="100000"/>
        </a:lnSpc>
        <a:spcBef>
          <a:spcPts val="980"/>
        </a:spcBef>
        <a:buFont typeface="Arial" panose="020B0604020202020204" pitchFamily="34" charset="0"/>
        <a:buChar char="•"/>
        <a:defRPr sz="1568" kern="1200">
          <a:solidFill>
            <a:schemeClr val="tx1"/>
          </a:solidFill>
          <a:latin typeface="Segoe UI  "/>
          <a:ea typeface="+mn-ea"/>
          <a:cs typeface="+mn-cs"/>
        </a:defRPr>
      </a:lvl1pPr>
      <a:lvl2pPr marL="672290" indent="-224097" algn="l" defTabSz="896386" rtl="0" eaLnBrk="1" latinLnBrk="0" hangingPunct="1">
        <a:lnSpc>
          <a:spcPct val="100000"/>
        </a:lnSpc>
        <a:spcBef>
          <a:spcPts val="490"/>
        </a:spcBef>
        <a:buFont typeface="Arial" panose="020B0604020202020204" pitchFamily="34" charset="0"/>
        <a:buChar char="•"/>
        <a:defRPr sz="1568" kern="1200">
          <a:solidFill>
            <a:schemeClr val="tx1"/>
          </a:solidFill>
          <a:latin typeface="Segoe UI  "/>
          <a:ea typeface="+mn-ea"/>
          <a:cs typeface="+mn-cs"/>
        </a:defRPr>
      </a:lvl2pPr>
      <a:lvl3pPr marL="1120483" indent="-224097" algn="l" defTabSz="896386" rtl="0" eaLnBrk="1" latinLnBrk="0" hangingPunct="1">
        <a:lnSpc>
          <a:spcPct val="100000"/>
        </a:lnSpc>
        <a:spcBef>
          <a:spcPts val="490"/>
        </a:spcBef>
        <a:buFont typeface="Arial" panose="020B0604020202020204" pitchFamily="34" charset="0"/>
        <a:buChar char="•"/>
        <a:defRPr sz="1568" kern="1200">
          <a:solidFill>
            <a:schemeClr val="tx1"/>
          </a:solidFill>
          <a:latin typeface="Segoe UI  "/>
          <a:ea typeface="+mn-ea"/>
          <a:cs typeface="+mn-cs"/>
        </a:defRPr>
      </a:lvl3pPr>
      <a:lvl4pPr marL="1568676" indent="-224097" algn="l" defTabSz="896386" rtl="0" eaLnBrk="1" latinLnBrk="0" hangingPunct="1">
        <a:lnSpc>
          <a:spcPct val="100000"/>
        </a:lnSpc>
        <a:spcBef>
          <a:spcPts val="490"/>
        </a:spcBef>
        <a:buFont typeface="Arial" panose="020B0604020202020204" pitchFamily="34" charset="0"/>
        <a:buChar char="•"/>
        <a:defRPr sz="1568" kern="1200">
          <a:solidFill>
            <a:schemeClr val="tx1"/>
          </a:solidFill>
          <a:latin typeface="Segoe UI  "/>
          <a:ea typeface="+mn-ea"/>
          <a:cs typeface="+mn-cs"/>
        </a:defRPr>
      </a:lvl4pPr>
      <a:lvl5pPr marL="2016869" indent="-224097" algn="l" defTabSz="896386" rtl="0" eaLnBrk="1" latinLnBrk="0" hangingPunct="1">
        <a:lnSpc>
          <a:spcPct val="100000"/>
        </a:lnSpc>
        <a:spcBef>
          <a:spcPts val="490"/>
        </a:spcBef>
        <a:buFont typeface="Arial" panose="020B0604020202020204" pitchFamily="34" charset="0"/>
        <a:buChar char="•"/>
        <a:defRPr sz="1568" kern="1200">
          <a:solidFill>
            <a:schemeClr val="tx1"/>
          </a:solidFill>
          <a:latin typeface="Segoe UI  "/>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aks/custom-certificate-authority" TargetMode="External"/><Relationship Id="rId2" Type="http://schemas.openxmlformats.org/officeDocument/2006/relationships/hyperlink" Target="https://learn.microsoft.com/en-us/azure/aks/custom-node-configuration?tabs=linux-node-pools#linux-custom-os-configuration-settings" TargetMode="Externa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51.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7FFFED79_B703A047.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hyperlink" Target="https://microsoft.sharepoint.com/:b:/t/Mariner/Ef3aZdaHsuRCsxkjEtdm_ZMBp2HhV-fglcYzbo5CScrpbw?e=bd5O7m" TargetMode="External"/><Relationship Id="rId2" Type="http://schemas.openxmlformats.org/officeDocument/2006/relationships/image" Target="../media/image86.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5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3.xml"/><Relationship Id="rId1" Type="http://schemas.openxmlformats.org/officeDocument/2006/relationships/tags" Target="../tags/tag2.xml"/><Relationship Id="rId4" Type="http://schemas.microsoft.com/office/2018/10/relationships/comments" Target="../comments/modernComment_7FFFED85_6E0BCE24.xml"/></Relationships>
</file>

<file path=ppt/slides/_rels/slide18.xml.rels><?xml version="1.0" encoding="UTF-8" standalone="yes"?>
<Relationships xmlns="http://schemas.openxmlformats.org/package/2006/relationships"><Relationship Id="rId8" Type="http://schemas.openxmlformats.org/officeDocument/2006/relationships/hyperlink" Target="https://idweb.microsoft.com/identitymanagement/aspx/groups/AllDLs.aspx?popupFromClipboard=%2Fidentitymanagement%2Faspx%2FGroups%2FEditGroup.aspx%3Fid%3D3c75921b-e60c-4615-bb0b-566cb0d316a3" TargetMode="External"/><Relationship Id="rId3" Type="http://schemas.openxmlformats.org/officeDocument/2006/relationships/hyperlink" Target="https://aka.ms/azure-linux-docs" TargetMode="External"/><Relationship Id="rId7" Type="http://schemas.openxmlformats.org/officeDocument/2006/relationships/hyperlink" Target="https://teams.microsoft.com/l/team/19%3aa3a8a3987aa74b478870a2f246811e2d%40thread.tacv2/conversations?groupId=5ef827e3-78d9-4463-b0fe-23c2727b4342&amp;tenantId=72f988bf-86f1-41af-91ab-2d7cd011db47" TargetMode="External"/><Relationship Id="rId12" Type="http://schemas.openxmlformats.org/officeDocument/2006/relationships/hyperlink" Target="https://microsoft.sharepoint.com/:b:/t/Mariner/Ef3aZdaHsuRCsxkjEtdm_ZMBp2HhV-fglcYzbo5CScrpbw?e=FtYaZY" TargetMode="External"/><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hyperlink" Target="https://aka.ms/use-aks-mariner" TargetMode="External"/><Relationship Id="rId11" Type="http://schemas.openxmlformats.org/officeDocument/2006/relationships/hyperlink" Target="https://msit.powerbi.com/groups/68ae8877-10a3-4b3f-b8ad-9c9cb49f9519/reports/74162e72-0023-49d6-970e-4de857f48482/ReportSection3b3bd569692a7af5215b?experience=power-bi" TargetMode="External"/><Relationship Id="rId5" Type="http://schemas.openxmlformats.org/officeDocument/2006/relationships/hyperlink" Target="https://learn.microsoft.com/en-us/troubleshoot/azure/azure-kubernetes/troubleshoot-common-mariner-aks" TargetMode="External"/><Relationship Id="rId10" Type="http://schemas.openxmlformats.org/officeDocument/2006/relationships/hyperlink" Target="https://microsoft.sharepoint.com/:p:/t/Mariner/EQHvwFFWx9hOg4ZYAQppbNMBDqR2hvvIGSgF8c_W97bDHQ?e=TUpL0V" TargetMode="External"/><Relationship Id="rId4" Type="http://schemas.openxmlformats.org/officeDocument/2006/relationships/hyperlink" Target="https://github.com/microsoft/CBL-Mariner" TargetMode="External"/><Relationship Id="rId9" Type="http://schemas.openxmlformats.org/officeDocument/2006/relationships/hyperlink" Target="https://idweb.microsoft.com/identitymanagement/aspx/groups/AllDLs.aspx?popupFromClipboard=%2Fidentitymanagement%2Faspx%2FGroups%2FEditGroup.aspx%3Fid%3Dd77c2db6-9c1c-492d-9f47-e9a90f7bf137"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3.xml.rels><?xml version="1.0" encoding="UTF-8" standalone="yes"?>
<Relationships xmlns="http://schemas.openxmlformats.org/package/2006/relationships"><Relationship Id="rId2" Type="http://schemas.microsoft.com/office/2018/10/relationships/comments" Target="../comments/modernComment_7BBF5B7B_C0401FE0.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image" Target="../media/image48.tiff"/></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8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svg"/><Relationship Id="rId18" Type="http://schemas.openxmlformats.org/officeDocument/2006/relationships/image" Target="../media/image65.png"/><Relationship Id="rId26" Type="http://schemas.openxmlformats.org/officeDocument/2006/relationships/image" Target="../media/image73.png"/><Relationship Id="rId3" Type="http://schemas.microsoft.com/office/2018/10/relationships/comments" Target="../comments/modernComment_10D_1901DBAE.xml"/><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5.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83.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8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xml.rels><?xml version="1.0" encoding="UTF-8" standalone="yes"?>
<Relationships xmlns="http://schemas.openxmlformats.org/package/2006/relationships"><Relationship Id="rId2" Type="http://schemas.microsoft.com/office/2018/10/relationships/comments" Target="../comments/modernComment_7FFFED7D_F3BB804D.xml"/><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839DBC-ACC6-15E4-F4C1-8D3E34795319}"/>
              </a:ext>
            </a:extLst>
          </p:cNvPr>
          <p:cNvSpPr>
            <a:spLocks noGrp="1"/>
          </p:cNvSpPr>
          <p:nvPr>
            <p:ph type="title"/>
          </p:nvPr>
        </p:nvSpPr>
        <p:spPr/>
        <p:txBody>
          <a:bodyPr/>
          <a:lstStyle/>
          <a:p>
            <a:r>
              <a:rPr lang="en-US" dirty="0"/>
              <a:t>Goals</a:t>
            </a:r>
            <a:br>
              <a:rPr lang="en-US" dirty="0"/>
            </a:br>
            <a:r>
              <a:rPr lang="en-US" dirty="0"/>
              <a:t>[NDA]</a:t>
            </a:r>
          </a:p>
        </p:txBody>
      </p:sp>
      <p:sp>
        <p:nvSpPr>
          <p:cNvPr id="13" name="Text Placeholder 12">
            <a:extLst>
              <a:ext uri="{FF2B5EF4-FFF2-40B4-BE49-F238E27FC236}">
                <a16:creationId xmlns:a16="http://schemas.microsoft.com/office/drawing/2014/main" id="{A0BBA375-F5CE-3E7E-4F19-51E7BB52BA3F}"/>
              </a:ext>
            </a:extLst>
          </p:cNvPr>
          <p:cNvSpPr>
            <a:spLocks noGrp="1"/>
          </p:cNvSpPr>
          <p:nvPr>
            <p:ph type="body" sz="quarter" idx="11"/>
          </p:nvPr>
        </p:nvSpPr>
        <p:spPr>
          <a:xfrm>
            <a:off x="4936237" y="1129312"/>
            <a:ext cx="6667500" cy="5683249"/>
          </a:xfrm>
        </p:spPr>
        <p:txBody>
          <a:bodyPr anchor="t"/>
          <a:lstStyle/>
          <a:p>
            <a:pPr marL="457200" indent="-457200">
              <a:buFont typeface="Arial" panose="020B0604020202020204" pitchFamily="34" charset="0"/>
              <a:buChar char="•"/>
            </a:pPr>
            <a:r>
              <a:rPr lang="en-US" dirty="0"/>
              <a:t>Understanding of what Azure Linux is.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Feedback since Build: Benefits &amp; Gotchas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to position Azure Linux in customer conversations.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Resources available to you.</a:t>
            </a:r>
          </a:p>
        </p:txBody>
      </p:sp>
      <p:pic>
        <p:nvPicPr>
          <p:cNvPr id="3" name="Picture 6" descr="LevelUp graphic identifier">
            <a:extLst>
              <a:ext uri="{FF2B5EF4-FFF2-40B4-BE49-F238E27FC236}">
                <a16:creationId xmlns:a16="http://schemas.microsoft.com/office/drawing/2014/main" id="{A67C42E0-A9D9-BBC5-6D90-299AD391D139}"/>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2879681398"/>
      </p:ext>
    </p:extLst>
  </p:cSld>
  <p:clrMapOvr>
    <a:masterClrMapping/>
  </p:clrMapOvr>
  <p:transition advTm="41185">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0953-88B5-046A-BF7B-E3976B16E1CE}"/>
              </a:ext>
            </a:extLst>
          </p:cNvPr>
          <p:cNvSpPr>
            <a:spLocks noGrp="1"/>
          </p:cNvSpPr>
          <p:nvPr>
            <p:ph type="title"/>
          </p:nvPr>
        </p:nvSpPr>
        <p:spPr/>
        <p:txBody>
          <a:bodyPr/>
          <a:lstStyle/>
          <a:p>
            <a:r>
              <a:rPr lang="en-US" dirty="0"/>
              <a:t>Common pitfalls and gotchas</a:t>
            </a:r>
          </a:p>
        </p:txBody>
      </p:sp>
      <p:sp>
        <p:nvSpPr>
          <p:cNvPr id="3" name="TextBox 2">
            <a:extLst>
              <a:ext uri="{FF2B5EF4-FFF2-40B4-BE49-F238E27FC236}">
                <a16:creationId xmlns:a16="http://schemas.microsoft.com/office/drawing/2014/main" id="{BA410749-5536-14DB-3072-79A773D26578}"/>
              </a:ext>
            </a:extLst>
          </p:cNvPr>
          <p:cNvSpPr txBox="1"/>
          <p:nvPr/>
        </p:nvSpPr>
        <p:spPr>
          <a:xfrm>
            <a:off x="588262" y="1693572"/>
            <a:ext cx="9656881"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Azure Linux has three OS SKUs: </a:t>
            </a:r>
            <a:r>
              <a:rPr lang="en-US" sz="2000" i="1" dirty="0" err="1"/>
              <a:t>cbl</a:t>
            </a:r>
            <a:r>
              <a:rPr lang="en-US" sz="2000" i="1" dirty="0"/>
              <a:t>-mariner, mariner, </a:t>
            </a:r>
            <a:r>
              <a:rPr lang="en-US" sz="2000" i="1" dirty="0" err="1"/>
              <a:t>AzureLinux</a:t>
            </a:r>
            <a:r>
              <a:rPr lang="en-US" sz="2000" i="1" dirty="0"/>
              <a:t>. </a:t>
            </a:r>
            <a:r>
              <a:rPr lang="en-US" sz="2000" dirty="0"/>
              <a:t>Customers need to use </a:t>
            </a:r>
            <a:r>
              <a:rPr lang="en-US" sz="2000" i="1" dirty="0" err="1"/>
              <a:t>AzureLinux</a:t>
            </a:r>
            <a:r>
              <a:rPr lang="en-US" sz="2000" i="1" dirty="0"/>
              <a:t>. </a:t>
            </a:r>
          </a:p>
          <a:p>
            <a:pPr marL="342900" indent="-342900" algn="l">
              <a:buFont typeface="Arial" panose="020B0604020202020204" pitchFamily="34" charset="0"/>
              <a:buChar char="•"/>
            </a:pPr>
            <a:endParaRPr lang="en-US" sz="2000" i="1" dirty="0"/>
          </a:p>
          <a:p>
            <a:pPr marL="342900" indent="-342900" algn="l">
              <a:buFont typeface="Arial" panose="020B0604020202020204" pitchFamily="34" charset="0"/>
              <a:buChar char="•"/>
            </a:pPr>
            <a:r>
              <a:rPr lang="en-US" sz="2000" dirty="0"/>
              <a:t>Daemon Sets. Customers like InMobi &amp; UBS have Daemon Sets that take a dependency on the node OS. This requires migration of scripts. </a:t>
            </a:r>
          </a:p>
          <a:p>
            <a:pPr marL="800100" lvl="1" indent="-342900">
              <a:buFont typeface="Arial" panose="020B0604020202020204" pitchFamily="34" charset="0"/>
              <a:buChar char="•"/>
            </a:pPr>
            <a:r>
              <a:rPr lang="en-US" sz="2000" b="1" dirty="0"/>
              <a:t>Recommendation: </a:t>
            </a:r>
            <a:r>
              <a:rPr lang="en-US" sz="2000" dirty="0">
                <a:hlinkClick r:id="rId2"/>
              </a:rPr>
              <a:t>Customize the node configuration for Azure Kubernetes Service (AKS) node pools - Azure Kubernetes Service | Microsoft Learn</a:t>
            </a:r>
            <a:r>
              <a:rPr lang="en-US" sz="2000" dirty="0"/>
              <a:t> </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dirty="0"/>
              <a:t>Daemon Sets installing custom CAs. </a:t>
            </a:r>
          </a:p>
          <a:p>
            <a:pPr marL="800100" lvl="1" indent="-342900">
              <a:buFont typeface="Arial" panose="020B0604020202020204" pitchFamily="34" charset="0"/>
              <a:buChar char="•"/>
            </a:pPr>
            <a:r>
              <a:rPr lang="en-US" sz="2000" b="1" dirty="0"/>
              <a:t>Recommendation: </a:t>
            </a:r>
            <a:r>
              <a:rPr lang="en-US" sz="2000" dirty="0">
                <a:hlinkClick r:id="rId3"/>
              </a:rPr>
              <a:t>Custom certificate authority (CA) in Azure Kubernetes Service (AKS) (preview) - Azure Kubernetes Service | Microsoft Learn</a:t>
            </a:r>
            <a:endParaRPr lang="en-US" sz="2000" dirty="0"/>
          </a:p>
          <a:p>
            <a:pPr marL="800100" lvl="1"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dirty="0"/>
              <a:t>Azure Linux only supports the following GPUs: NVIDIA T4s, NVIDIA V100s. </a:t>
            </a:r>
          </a:p>
          <a:p>
            <a:pPr marL="800100" lvl="1" indent="-342900">
              <a:buFont typeface="Arial" panose="020B0604020202020204" pitchFamily="34" charset="0"/>
              <a:buChar char="•"/>
            </a:pPr>
            <a:r>
              <a:rPr lang="en-US" sz="2000" dirty="0"/>
              <a:t>Only support </a:t>
            </a:r>
            <a:r>
              <a:rPr lang="en-US" sz="2000" i="1" dirty="0"/>
              <a:t>node-image </a:t>
            </a:r>
            <a:r>
              <a:rPr lang="en-US" sz="2000" dirty="0"/>
              <a:t>and </a:t>
            </a:r>
            <a:r>
              <a:rPr lang="en-US" sz="2000" i="1" dirty="0"/>
              <a:t>None</a:t>
            </a:r>
            <a:r>
              <a:rPr lang="en-US" sz="2000" dirty="0"/>
              <a:t> for </a:t>
            </a:r>
            <a:r>
              <a:rPr lang="en-US" sz="2000" dirty="0" err="1"/>
              <a:t>nodeOSUpgradeChannel</a:t>
            </a:r>
            <a:r>
              <a:rPr lang="en-US" sz="2000" dirty="0"/>
              <a:t>. </a:t>
            </a:r>
          </a:p>
          <a:p>
            <a:pPr marL="342900" indent="-342900" algn="l">
              <a:buFont typeface="Arial" panose="020B0604020202020204" pitchFamily="34" charset="0"/>
              <a:buChar char="•"/>
            </a:pPr>
            <a:endParaRPr lang="en-US" sz="2000" dirty="0" err="1"/>
          </a:p>
        </p:txBody>
      </p:sp>
    </p:spTree>
    <p:extLst>
      <p:ext uri="{BB962C8B-B14F-4D97-AF65-F5344CB8AC3E}">
        <p14:creationId xmlns:p14="http://schemas.microsoft.com/office/powerpoint/2010/main" val="999172149"/>
      </p:ext>
    </p:extLst>
  </p:cSld>
  <p:clrMapOvr>
    <a:masterClrMapping/>
  </p:clrMapOvr>
  <p:transition advTm="27637">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6E313-BDB9-602A-243D-6D4CDEE52789}"/>
              </a:ext>
            </a:extLst>
          </p:cNvPr>
          <p:cNvSpPr>
            <a:spLocks noGrp="1"/>
          </p:cNvSpPr>
          <p:nvPr>
            <p:ph type="title"/>
          </p:nvPr>
        </p:nvSpPr>
        <p:spPr>
          <a:xfrm>
            <a:off x="585216" y="2534625"/>
            <a:ext cx="9144000" cy="997196"/>
          </a:xfrm>
        </p:spPr>
        <p:txBody>
          <a:bodyPr/>
          <a:lstStyle/>
          <a:p>
            <a:r>
              <a:rPr lang="en-US" dirty="0"/>
              <a:t>Positioning with customers and how you can help</a:t>
            </a:r>
          </a:p>
        </p:txBody>
      </p:sp>
      <p:pic>
        <p:nvPicPr>
          <p:cNvPr id="3" name="Picture 6" descr="LevelUp graphic identifier">
            <a:extLst>
              <a:ext uri="{FF2B5EF4-FFF2-40B4-BE49-F238E27FC236}">
                <a16:creationId xmlns:a16="http://schemas.microsoft.com/office/drawing/2014/main" id="{ECE298B5-F0E6-1F6A-307C-A625CE3A777F}"/>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3257009159"/>
      </p:ext>
    </p:extLst>
  </p:cSld>
  <p:clrMapOvr>
    <a:masterClrMapping/>
  </p:clrMapOvr>
  <mc:AlternateContent xmlns:mc="http://schemas.openxmlformats.org/markup-compatibility/2006" xmlns:p14="http://schemas.microsoft.com/office/powerpoint/2010/main">
    <mc:Choice Requires="p14">
      <p:transition spd="med" p14:dur="700" advTm="527">
        <p:fade/>
      </p:transition>
    </mc:Choice>
    <mc:Fallback xmlns="">
      <p:transition spd="med" advTm="52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a:t>Dos and don’ts</a:t>
            </a:r>
          </a:p>
        </p:txBody>
      </p:sp>
      <p:graphicFrame>
        <p:nvGraphicFramePr>
          <p:cNvPr id="3" name="Table 3">
            <a:extLst>
              <a:ext uri="{FF2B5EF4-FFF2-40B4-BE49-F238E27FC236}">
                <a16:creationId xmlns:a16="http://schemas.microsoft.com/office/drawing/2014/main" id="{257F8AC6-C51E-5412-5BCE-95019DAF07DA}"/>
              </a:ext>
            </a:extLst>
          </p:cNvPr>
          <p:cNvGraphicFramePr>
            <a:graphicFrameLocks noGrp="1"/>
          </p:cNvGraphicFramePr>
          <p:nvPr>
            <p:extLst>
              <p:ext uri="{D42A27DB-BD31-4B8C-83A1-F6EECF244321}">
                <p14:modId xmlns:p14="http://schemas.microsoft.com/office/powerpoint/2010/main" val="1583824526"/>
              </p:ext>
            </p:extLst>
          </p:nvPr>
        </p:nvGraphicFramePr>
        <p:xfrm>
          <a:off x="1691603" y="2161348"/>
          <a:ext cx="8128000" cy="3377779"/>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335134425"/>
                    </a:ext>
                  </a:extLst>
                </a:gridCol>
                <a:gridCol w="4064000">
                  <a:extLst>
                    <a:ext uri="{9D8B030D-6E8A-4147-A177-3AD203B41FA5}">
                      <a16:colId xmlns:a16="http://schemas.microsoft.com/office/drawing/2014/main" val="19380924"/>
                    </a:ext>
                  </a:extLst>
                </a:gridCol>
              </a:tblGrid>
              <a:tr h="408316">
                <a:tc>
                  <a:txBody>
                    <a:bodyPr/>
                    <a:lstStyle/>
                    <a:p>
                      <a:pPr algn="ctr"/>
                      <a:r>
                        <a:rPr lang="en-US" b="1" u="sng"/>
                        <a:t>Do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u="sng"/>
                        <a:t>Don’t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399227"/>
                  </a:ext>
                </a:extLst>
              </a:tr>
              <a:tr h="1233469">
                <a:tc>
                  <a:txBody>
                    <a:bodyPr/>
                    <a:lstStyle/>
                    <a:p>
                      <a:r>
                        <a:rPr lang="en-US" sz="1600" dirty="0"/>
                        <a:t>Position Azure Linux as the preferred Microsoft Linux distribution for AKS that is available in General Availability.</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Push it on customers who have a business need for other Linux distributions.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8338874"/>
                  </a:ext>
                </a:extLst>
              </a:tr>
              <a:tr h="867997">
                <a:tc>
                  <a:txBody>
                    <a:bodyPr/>
                    <a:lstStyle/>
                    <a:p>
                      <a:r>
                        <a:rPr lang="en-US" sz="1600"/>
                        <a:t>Talk about the value propositions of Azure Linux.</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Compare Azure Linux against Ubuntu, Red Hat unless prompted by a customer.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241300"/>
                  </a:ext>
                </a:extLst>
              </a:tr>
              <a:tr h="867997">
                <a:tc>
                  <a:txBody>
                    <a:bodyPr/>
                    <a:lstStyle/>
                    <a:p>
                      <a:r>
                        <a:rPr lang="en-US" sz="1600"/>
                        <a:t>Reach out to the Azure Linux or AKS product groups for support.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847289"/>
                  </a:ext>
                </a:extLst>
              </a:tr>
            </a:tbl>
          </a:graphicData>
        </a:graphic>
      </p:graphicFrame>
    </p:spTree>
    <p:extLst>
      <p:ext uri="{BB962C8B-B14F-4D97-AF65-F5344CB8AC3E}">
        <p14:creationId xmlns:p14="http://schemas.microsoft.com/office/powerpoint/2010/main" val="3070468167"/>
      </p:ext>
    </p:extLst>
  </p:cSld>
  <p:clrMapOvr>
    <a:masterClrMapping/>
  </p:clrMapOvr>
  <p:transition advTm="27179">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BCAB-E285-B15A-0C6F-671928529447}"/>
              </a:ext>
            </a:extLst>
          </p:cNvPr>
          <p:cNvSpPr>
            <a:spLocks noGrp="1"/>
          </p:cNvSpPr>
          <p:nvPr>
            <p:ph type="title"/>
          </p:nvPr>
        </p:nvSpPr>
        <p:spPr/>
        <p:txBody>
          <a:bodyPr/>
          <a:lstStyle/>
          <a:p>
            <a:r>
              <a:rPr lang="en-US">
                <a:cs typeface="Segoe UI"/>
              </a:rPr>
              <a:t>Performance</a:t>
            </a:r>
            <a:endParaRPr lang="en-US"/>
          </a:p>
        </p:txBody>
      </p:sp>
      <p:sp>
        <p:nvSpPr>
          <p:cNvPr id="3" name="TextBox 2">
            <a:extLst>
              <a:ext uri="{FF2B5EF4-FFF2-40B4-BE49-F238E27FC236}">
                <a16:creationId xmlns:a16="http://schemas.microsoft.com/office/drawing/2014/main" id="{09E05563-0D57-7BCC-20BA-AA880C1D19E2}"/>
              </a:ext>
            </a:extLst>
          </p:cNvPr>
          <p:cNvSpPr txBox="1"/>
          <p:nvPr/>
        </p:nvSpPr>
        <p:spPr>
          <a:xfrm>
            <a:off x="584540" y="1712452"/>
            <a:ext cx="6197808" cy="43704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b="1" dirty="0">
                <a:latin typeface="Segoe UI"/>
                <a:ea typeface="Segoe UI"/>
                <a:cs typeface="Segoe UI"/>
              </a:rPr>
              <a:t>Azure Linux consumes limited disk and memory resources​ </a:t>
            </a:r>
            <a:endParaRPr lang="en-US" sz="2400" b="1" dirty="0">
              <a:cs typeface="Segoe UI"/>
            </a:endParaRPr>
          </a:p>
          <a:p>
            <a:pPr marL="342900" indent="-342900">
              <a:buFont typeface="Arial"/>
              <a:buChar char="•"/>
            </a:pPr>
            <a:r>
              <a:rPr lang="en-US" sz="2400" dirty="0">
                <a:latin typeface="Segoe UI"/>
                <a:cs typeface="Segoe UI"/>
              </a:rPr>
              <a:t>Only 500 packages compared to 700 on Ubuntu. </a:t>
            </a:r>
            <a:endParaRPr lang="en-US" sz="2400" dirty="0">
              <a:cs typeface="Segoe UI"/>
            </a:endParaRPr>
          </a:p>
          <a:p>
            <a:pPr marL="342900" indent="-342900">
              <a:buFont typeface="Arial"/>
              <a:buChar char="•"/>
            </a:pPr>
            <a:r>
              <a:rPr lang="en-US" sz="2400" dirty="0">
                <a:cs typeface="Segoe UI"/>
              </a:rPr>
              <a:t>Up to 5GB less disk space consumed. </a:t>
            </a:r>
          </a:p>
          <a:p>
            <a:endParaRPr lang="en-US" sz="2400" b="1" dirty="0">
              <a:cs typeface="Segoe UI"/>
            </a:endParaRPr>
          </a:p>
          <a:p>
            <a:endParaRPr lang="en-US" sz="2400" b="1" dirty="0">
              <a:cs typeface="Segoe UI"/>
            </a:endParaRPr>
          </a:p>
          <a:p>
            <a:r>
              <a:rPr lang="en-US" sz="2400" b="1" dirty="0">
                <a:cs typeface="Segoe UI"/>
              </a:rPr>
              <a:t>Customers have noticed</a:t>
            </a:r>
          </a:p>
          <a:p>
            <a:pPr marL="342900" indent="-342900">
              <a:buFont typeface="Arial"/>
              <a:buChar char="•"/>
            </a:pPr>
            <a:r>
              <a:rPr lang="en-US" sz="2400" dirty="0">
                <a:cs typeface="Segoe UI"/>
              </a:rPr>
              <a:t>30% faster cluster upgrade times</a:t>
            </a:r>
          </a:p>
          <a:p>
            <a:pPr marL="342900" indent="-342900">
              <a:buFont typeface="Arial"/>
              <a:buChar char="•"/>
            </a:pPr>
            <a:r>
              <a:rPr lang="en-US" sz="2400" dirty="0">
                <a:cs typeface="Segoe UI"/>
              </a:rPr>
              <a:t>40% faster cluster creation times</a:t>
            </a:r>
          </a:p>
          <a:p>
            <a:pPr marL="342900" indent="-342900">
              <a:buFont typeface="Arial"/>
              <a:buChar char="•"/>
            </a:pPr>
            <a:r>
              <a:rPr lang="en-US" sz="2400" dirty="0">
                <a:cs typeface="Segoe UI"/>
              </a:rPr>
              <a:t>3 seconds faster boot time</a:t>
            </a:r>
          </a:p>
          <a:p>
            <a:pPr marL="342900" indent="-342900">
              <a:buFont typeface="Arial"/>
              <a:buChar char="•"/>
            </a:pPr>
            <a:endParaRPr lang="en-US" sz="2000" dirty="0">
              <a:solidFill>
                <a:srgbClr val="323130"/>
              </a:solidFill>
              <a:cs typeface="Segoe UI"/>
            </a:endParaRPr>
          </a:p>
        </p:txBody>
      </p:sp>
      <p:pic>
        <p:nvPicPr>
          <p:cNvPr id="5" name="Picture 4">
            <a:extLst>
              <a:ext uri="{FF2B5EF4-FFF2-40B4-BE49-F238E27FC236}">
                <a16:creationId xmlns:a16="http://schemas.microsoft.com/office/drawing/2014/main" id="{672C85CC-FF96-CEE2-58DE-F54DE5B635C0}"/>
              </a:ext>
            </a:extLst>
          </p:cNvPr>
          <p:cNvPicPr>
            <a:picLocks noChangeAspect="1"/>
          </p:cNvPicPr>
          <p:nvPr/>
        </p:nvPicPr>
        <p:blipFill>
          <a:blip r:embed="rId3"/>
          <a:stretch>
            <a:fillRect/>
          </a:stretch>
        </p:blipFill>
        <p:spPr>
          <a:xfrm>
            <a:off x="6648450" y="1949129"/>
            <a:ext cx="4794647" cy="4214300"/>
          </a:xfrm>
          <a:prstGeom prst="rect">
            <a:avLst/>
          </a:prstGeom>
        </p:spPr>
      </p:pic>
      <p:sp>
        <p:nvSpPr>
          <p:cNvPr id="6" name="TextBox 5">
            <a:extLst>
              <a:ext uri="{FF2B5EF4-FFF2-40B4-BE49-F238E27FC236}">
                <a16:creationId xmlns:a16="http://schemas.microsoft.com/office/drawing/2014/main" id="{9EE1E1A4-3D14-C5CE-8B15-8DA25C111605}"/>
              </a:ext>
            </a:extLst>
          </p:cNvPr>
          <p:cNvSpPr txBox="1"/>
          <p:nvPr/>
        </p:nvSpPr>
        <p:spPr>
          <a:xfrm>
            <a:off x="7374406" y="1555798"/>
            <a:ext cx="3677335" cy="215444"/>
          </a:xfrm>
          <a:prstGeom prst="rect">
            <a:avLst/>
          </a:prstGeom>
          <a:noFill/>
        </p:spPr>
        <p:txBody>
          <a:bodyPr wrap="square" lIns="0" tIns="0" rIns="0" bIns="0" rtlCol="0">
            <a:spAutoFit/>
          </a:bodyPr>
          <a:lstStyle/>
          <a:p>
            <a:pPr algn="ctr"/>
            <a:r>
              <a:rPr lang="en-US" sz="1400" b="1" dirty="0"/>
              <a:t>Average cluster create times</a:t>
            </a:r>
          </a:p>
        </p:txBody>
      </p:sp>
    </p:spTree>
    <p:extLst>
      <p:ext uri="{BB962C8B-B14F-4D97-AF65-F5344CB8AC3E}">
        <p14:creationId xmlns:p14="http://schemas.microsoft.com/office/powerpoint/2010/main" val="312652591"/>
      </p:ext>
    </p:extLst>
  </p:cSld>
  <p:clrMapOvr>
    <a:masterClrMapping/>
  </p:clrMapOvr>
  <p:transition advTm="6385">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6835-E516-6BFD-C326-BBAA6F54E05D}"/>
              </a:ext>
            </a:extLst>
          </p:cNvPr>
          <p:cNvSpPr>
            <a:spLocks noGrp="1"/>
          </p:cNvSpPr>
          <p:nvPr>
            <p:ph type="title"/>
          </p:nvPr>
        </p:nvSpPr>
        <p:spPr/>
        <p:txBody>
          <a:bodyPr/>
          <a:lstStyle/>
          <a:p>
            <a:r>
              <a:rPr lang="en-US">
                <a:cs typeface="Segoe UI"/>
              </a:rPr>
              <a:t>Security </a:t>
            </a:r>
            <a:endParaRPr lang="en-US"/>
          </a:p>
        </p:txBody>
      </p:sp>
      <p:sp>
        <p:nvSpPr>
          <p:cNvPr id="3" name="TextBox 2">
            <a:extLst>
              <a:ext uri="{FF2B5EF4-FFF2-40B4-BE49-F238E27FC236}">
                <a16:creationId xmlns:a16="http://schemas.microsoft.com/office/drawing/2014/main" id="{8DDD22DE-5449-D3BF-D5D6-ED7F84853FF6}"/>
              </a:ext>
            </a:extLst>
          </p:cNvPr>
          <p:cNvSpPr txBox="1"/>
          <p:nvPr/>
        </p:nvSpPr>
        <p:spPr>
          <a:xfrm>
            <a:off x="590989" y="1955168"/>
            <a:ext cx="11008289" cy="25853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400" b="1" dirty="0">
                <a:cs typeface="Segoe UI"/>
              </a:rPr>
              <a:t>Hardening:</a:t>
            </a:r>
            <a:r>
              <a:rPr lang="en-US" sz="2400" dirty="0">
                <a:cs typeface="Segoe UI"/>
              </a:rPr>
              <a:t> Secure-by-default principle.</a:t>
            </a:r>
          </a:p>
          <a:p>
            <a:pPr marL="342900" indent="-342900">
              <a:buFont typeface="Arial"/>
              <a:buChar char="•"/>
            </a:pPr>
            <a:r>
              <a:rPr lang="en-US" sz="2400" b="1" dirty="0">
                <a:cs typeface="Segoe UI"/>
              </a:rPr>
              <a:t>CVEs: </a:t>
            </a:r>
            <a:r>
              <a:rPr lang="en-US" sz="2400" dirty="0">
                <a:cs typeface="Segoe UI"/>
              </a:rPr>
              <a:t>Early notifications for most CVEs – faster fleet patching.</a:t>
            </a:r>
          </a:p>
          <a:p>
            <a:pPr marL="342900" indent="-342900">
              <a:buFont typeface="Arial"/>
              <a:buChar char="•"/>
            </a:pPr>
            <a:r>
              <a:rPr lang="en-US" sz="2400" b="1" dirty="0">
                <a:cs typeface="Segoe UI"/>
              </a:rPr>
              <a:t>Audits:</a:t>
            </a:r>
            <a:r>
              <a:rPr lang="en-US" sz="2400" dirty="0">
                <a:cs typeface="Segoe UI"/>
              </a:rPr>
              <a:t> Independent security audits to ensure build system and tooling security.</a:t>
            </a:r>
          </a:p>
          <a:p>
            <a:pPr marL="342900" indent="-342900">
              <a:buFont typeface="Arial"/>
              <a:buChar char="•"/>
            </a:pPr>
            <a:r>
              <a:rPr lang="en-US" sz="2400" b="1" dirty="0">
                <a:cs typeface="Segoe UI"/>
              </a:rPr>
              <a:t>Lightweight:</a:t>
            </a:r>
            <a:r>
              <a:rPr lang="en-US" sz="2400" dirty="0">
                <a:cs typeface="Segoe UI"/>
              </a:rPr>
              <a:t> Reduced packages = reduced attack surface.</a:t>
            </a:r>
          </a:p>
          <a:p>
            <a:pPr marL="342900" indent="-342900">
              <a:buFont typeface="Arial"/>
              <a:buChar char="•"/>
            </a:pPr>
            <a:r>
              <a:rPr lang="en-US" sz="2400" b="1" dirty="0">
                <a:cs typeface="Segoe UI"/>
              </a:rPr>
              <a:t>Vulnerability Scanning:</a:t>
            </a:r>
            <a:r>
              <a:rPr lang="en-US" sz="2400" dirty="0">
                <a:cs typeface="Segoe UI"/>
              </a:rPr>
              <a:t> Qualys, </a:t>
            </a:r>
            <a:r>
              <a:rPr lang="en-US" sz="2400" dirty="0" err="1">
                <a:cs typeface="Segoe UI"/>
              </a:rPr>
              <a:t>Trivy</a:t>
            </a:r>
            <a:r>
              <a:rPr lang="en-US" sz="2400" dirty="0">
                <a:cs typeface="Segoe UI"/>
              </a:rPr>
              <a:t>, Tenable, </a:t>
            </a:r>
            <a:r>
              <a:rPr lang="en-US" sz="2400" dirty="0" err="1">
                <a:cs typeface="Segoe UI"/>
              </a:rPr>
              <a:t>Anchore</a:t>
            </a:r>
            <a:r>
              <a:rPr lang="en-US" sz="2400" dirty="0">
                <a:cs typeface="Segoe UI"/>
              </a:rPr>
              <a:t>, Prisma Cloud.</a:t>
            </a:r>
          </a:p>
          <a:p>
            <a:pPr marL="342900" indent="-342900">
              <a:buFont typeface="Arial"/>
              <a:buChar char="•"/>
            </a:pPr>
            <a:r>
              <a:rPr lang="en-US" sz="2400" b="1" dirty="0">
                <a:cs typeface="Segoe UI"/>
              </a:rPr>
              <a:t>Compliance: </a:t>
            </a:r>
            <a:r>
              <a:rPr lang="en-US" sz="2400" dirty="0">
                <a:cs typeface="Segoe UI"/>
              </a:rPr>
              <a:t>Pass all Level 1 CIS benchmarks.</a:t>
            </a:r>
          </a:p>
        </p:txBody>
      </p:sp>
    </p:spTree>
    <p:extLst>
      <p:ext uri="{BB962C8B-B14F-4D97-AF65-F5344CB8AC3E}">
        <p14:creationId xmlns:p14="http://schemas.microsoft.com/office/powerpoint/2010/main" val="1718324726"/>
      </p:ext>
    </p:extLst>
  </p:cSld>
  <p:clrMapOvr>
    <a:masterClrMapping/>
  </p:clrMapOvr>
  <p:transition advTm="59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1BAF-A812-14AF-5817-993B69263B6D}"/>
              </a:ext>
            </a:extLst>
          </p:cNvPr>
          <p:cNvSpPr>
            <a:spLocks noGrp="1"/>
          </p:cNvSpPr>
          <p:nvPr>
            <p:ph type="title"/>
          </p:nvPr>
        </p:nvSpPr>
        <p:spPr/>
        <p:txBody>
          <a:bodyPr/>
          <a:lstStyle/>
          <a:p>
            <a:r>
              <a:rPr lang="en-US" dirty="0"/>
              <a:t>How you can help</a:t>
            </a:r>
          </a:p>
        </p:txBody>
      </p:sp>
      <p:pic>
        <p:nvPicPr>
          <p:cNvPr id="4" name="Picture 3">
            <a:extLst>
              <a:ext uri="{FF2B5EF4-FFF2-40B4-BE49-F238E27FC236}">
                <a16:creationId xmlns:a16="http://schemas.microsoft.com/office/drawing/2014/main" id="{B5F396BB-13DA-4D31-1408-4BA86F9AC7F2}"/>
              </a:ext>
            </a:extLst>
          </p:cNvPr>
          <p:cNvPicPr>
            <a:picLocks noChangeAspect="1"/>
          </p:cNvPicPr>
          <p:nvPr/>
        </p:nvPicPr>
        <p:blipFill>
          <a:blip r:embed="rId2"/>
          <a:stretch>
            <a:fillRect/>
          </a:stretch>
        </p:blipFill>
        <p:spPr>
          <a:xfrm>
            <a:off x="5559888" y="2227822"/>
            <a:ext cx="6425996" cy="3132671"/>
          </a:xfrm>
          <a:prstGeom prst="rect">
            <a:avLst/>
          </a:prstGeom>
        </p:spPr>
      </p:pic>
      <p:sp>
        <p:nvSpPr>
          <p:cNvPr id="5" name="TextBox 4">
            <a:extLst>
              <a:ext uri="{FF2B5EF4-FFF2-40B4-BE49-F238E27FC236}">
                <a16:creationId xmlns:a16="http://schemas.microsoft.com/office/drawing/2014/main" id="{19A2E3A1-D19F-6D57-B3DB-1E93A453A610}"/>
              </a:ext>
            </a:extLst>
          </p:cNvPr>
          <p:cNvSpPr txBox="1"/>
          <p:nvPr/>
        </p:nvSpPr>
        <p:spPr>
          <a:xfrm>
            <a:off x="588263" y="1894584"/>
            <a:ext cx="4444226"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Include Azure Linux in customer conversations, demos, workshops that you may do.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Given it will become the default OS SKU, we want to move customers </a:t>
            </a:r>
            <a:r>
              <a:rPr lang="en-US" sz="2000" b="1" i="1" dirty="0"/>
              <a:t>where appropriate. </a:t>
            </a:r>
            <a:endParaRPr lang="en-US" sz="2000" dirty="0"/>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Customer platform teams are easy to sign-off on Azure Linux but app teams slower. </a:t>
            </a:r>
          </a:p>
          <a:p>
            <a:pPr marL="800100" lvl="1" indent="-342900">
              <a:buFont typeface="Arial" panose="020B0604020202020204" pitchFamily="34" charset="0"/>
              <a:buChar char="•"/>
            </a:pPr>
            <a:r>
              <a:rPr lang="en-US" sz="2000" b="1" dirty="0"/>
              <a:t>Recommendation: </a:t>
            </a:r>
            <a:r>
              <a:rPr lang="en-US" sz="2000" dirty="0">
                <a:hlinkClick r:id="rId3"/>
              </a:rPr>
              <a:t>Azure Linux for AKS.pdf</a:t>
            </a:r>
            <a:endParaRPr lang="en-US" sz="2000" b="1" dirty="0"/>
          </a:p>
        </p:txBody>
      </p:sp>
    </p:spTree>
    <p:extLst>
      <p:ext uri="{BB962C8B-B14F-4D97-AF65-F5344CB8AC3E}">
        <p14:creationId xmlns:p14="http://schemas.microsoft.com/office/powerpoint/2010/main" val="1338312263"/>
      </p:ext>
    </p:extLst>
  </p:cSld>
  <p:clrMapOvr>
    <a:masterClrMapping/>
  </p:clrMapOvr>
  <p:transition advTm="7939">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6E313-BDB9-602A-243D-6D4CDEE52789}"/>
              </a:ext>
            </a:extLst>
          </p:cNvPr>
          <p:cNvSpPr>
            <a:spLocks noGrp="1"/>
          </p:cNvSpPr>
          <p:nvPr>
            <p:ph type="title"/>
          </p:nvPr>
        </p:nvSpPr>
        <p:spPr/>
        <p:txBody>
          <a:bodyPr/>
          <a:lstStyle/>
          <a:p>
            <a:r>
              <a:rPr lang="en-US"/>
              <a:t>Roadmap</a:t>
            </a:r>
          </a:p>
        </p:txBody>
      </p:sp>
      <p:pic>
        <p:nvPicPr>
          <p:cNvPr id="3" name="Picture 6" descr="LevelUp graphic identifier">
            <a:extLst>
              <a:ext uri="{FF2B5EF4-FFF2-40B4-BE49-F238E27FC236}">
                <a16:creationId xmlns:a16="http://schemas.microsoft.com/office/drawing/2014/main" id="{ECE298B5-F0E6-1F6A-307C-A625CE3A777F}"/>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27602669"/>
      </p:ext>
    </p:extLst>
  </p:cSld>
  <p:clrMapOvr>
    <a:masterClrMapping/>
  </p:clrMapOvr>
  <mc:AlternateContent xmlns:mc="http://schemas.openxmlformats.org/markup-compatibility/2006" xmlns:p14="http://schemas.microsoft.com/office/powerpoint/2010/main">
    <mc:Choice Requires="p14">
      <p:transition spd="med" p14:dur="700" advTm="72">
        <p:fade/>
      </p:transition>
    </mc:Choice>
    <mc:Fallback xmlns="">
      <p:transition spd="med" advTm="72">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363C4-0989-412C-988E-18DCA85EEE75}"/>
              </a:ext>
            </a:extLst>
          </p:cNvPr>
          <p:cNvSpPr>
            <a:spLocks noGrp="1"/>
          </p:cNvSpPr>
          <p:nvPr>
            <p:ph type="title"/>
          </p:nvPr>
        </p:nvSpPr>
        <p:spPr/>
        <p:txBody>
          <a:bodyPr/>
          <a:lstStyle/>
          <a:p>
            <a:r>
              <a:rPr lang="en-US">
                <a:cs typeface="Segoe UI"/>
              </a:rPr>
              <a:t>Roadmap (dates subject to change) </a:t>
            </a:r>
          </a:p>
        </p:txBody>
      </p:sp>
      <p:graphicFrame>
        <p:nvGraphicFramePr>
          <p:cNvPr id="7" name="Table 6">
            <a:extLst>
              <a:ext uri="{FF2B5EF4-FFF2-40B4-BE49-F238E27FC236}">
                <a16:creationId xmlns:a16="http://schemas.microsoft.com/office/drawing/2014/main" id="{1950982E-ADEC-AE07-F330-24BACB1DDD47}"/>
              </a:ext>
            </a:extLst>
          </p:cNvPr>
          <p:cNvGraphicFramePr>
            <a:graphicFrameLocks noGrp="1"/>
          </p:cNvGraphicFramePr>
          <p:nvPr/>
        </p:nvGraphicFramePr>
        <p:xfrm>
          <a:off x="943009" y="1900437"/>
          <a:ext cx="10107149" cy="3596640"/>
        </p:xfrm>
        <a:graphic>
          <a:graphicData uri="http://schemas.openxmlformats.org/drawingml/2006/table">
            <a:tbl>
              <a:tblPr firstRow="1" bandRow="1">
                <a:tableStyleId>{3B4B98B0-60AC-42C2-AFA5-B58CD77FA1E5}</a:tableStyleId>
              </a:tblPr>
              <a:tblGrid>
                <a:gridCol w="2782651">
                  <a:extLst>
                    <a:ext uri="{9D8B030D-6E8A-4147-A177-3AD203B41FA5}">
                      <a16:colId xmlns:a16="http://schemas.microsoft.com/office/drawing/2014/main" val="4069128186"/>
                    </a:ext>
                  </a:extLst>
                </a:gridCol>
                <a:gridCol w="5881133">
                  <a:extLst>
                    <a:ext uri="{9D8B030D-6E8A-4147-A177-3AD203B41FA5}">
                      <a16:colId xmlns:a16="http://schemas.microsoft.com/office/drawing/2014/main" val="3450452411"/>
                    </a:ext>
                  </a:extLst>
                </a:gridCol>
                <a:gridCol w="1443365">
                  <a:extLst>
                    <a:ext uri="{9D8B030D-6E8A-4147-A177-3AD203B41FA5}">
                      <a16:colId xmlns:a16="http://schemas.microsoft.com/office/drawing/2014/main" val="3350837983"/>
                    </a:ext>
                  </a:extLst>
                </a:gridCol>
              </a:tblGrid>
              <a:tr h="365760">
                <a:tc>
                  <a:txBody>
                    <a:bodyPr/>
                    <a:lstStyle/>
                    <a:p>
                      <a:pPr algn="ctr" rtl="0" fontAlgn="ctr"/>
                      <a:r>
                        <a:rPr lang="en-US" sz="2000" b="0" u="none" strike="noStrike">
                          <a:effectLst/>
                          <a:latin typeface="+mj-lt"/>
                        </a:rPr>
                        <a:t>Feature</a:t>
                      </a:r>
                      <a:endParaRPr lang="en-US" sz="2000" b="0" i="0" u="none" strike="noStrike">
                        <a:solidFill>
                          <a:srgbClr val="000000"/>
                        </a:solidFill>
                        <a:effectLst/>
                        <a:latin typeface="+mj-lt"/>
                      </a:endParaRPr>
                    </a:p>
                  </a:txBody>
                  <a:tcPr marL="45720" marR="45720" anchor="ctr"/>
                </a:tc>
                <a:tc>
                  <a:txBody>
                    <a:bodyPr/>
                    <a:lstStyle/>
                    <a:p>
                      <a:pPr algn="ctr" rtl="0" fontAlgn="ctr"/>
                      <a:r>
                        <a:rPr lang="en-US" sz="2000" b="0" u="none" strike="noStrike">
                          <a:effectLst/>
                          <a:latin typeface="+mj-lt"/>
                        </a:rPr>
                        <a:t>Description</a:t>
                      </a:r>
                      <a:endParaRPr lang="en-US" sz="2000" b="0" i="0" u="none" strike="noStrike">
                        <a:solidFill>
                          <a:srgbClr val="000000"/>
                        </a:solidFill>
                        <a:effectLst/>
                        <a:latin typeface="+mj-lt"/>
                      </a:endParaRPr>
                    </a:p>
                  </a:txBody>
                  <a:tcPr marL="45720" marR="45720" anchor="ctr"/>
                </a:tc>
                <a:tc>
                  <a:txBody>
                    <a:bodyPr/>
                    <a:lstStyle/>
                    <a:p>
                      <a:pPr algn="ctr" rtl="0" fontAlgn="ctr"/>
                      <a:r>
                        <a:rPr lang="en-US" sz="2000" b="0" u="none" strike="noStrike">
                          <a:effectLst/>
                          <a:latin typeface="+mj-lt"/>
                        </a:rPr>
                        <a:t>Timeline</a:t>
                      </a:r>
                      <a:endParaRPr lang="en-US" sz="2000" b="0" i="0" u="none" strike="noStrike">
                        <a:solidFill>
                          <a:srgbClr val="000000"/>
                        </a:solidFill>
                        <a:effectLst/>
                        <a:latin typeface="+mj-lt"/>
                      </a:endParaRPr>
                    </a:p>
                  </a:txBody>
                  <a:tcPr marL="45720" marR="45720" anchor="ctr"/>
                </a:tc>
                <a:extLst>
                  <a:ext uri="{0D108BD9-81ED-4DB2-BD59-A6C34878D82A}">
                    <a16:rowId xmlns:a16="http://schemas.microsoft.com/office/drawing/2014/main" val="3749287319"/>
                  </a:ext>
                </a:extLst>
              </a:tr>
              <a:tr h="640080">
                <a:tc>
                  <a:txBody>
                    <a:bodyPr/>
                    <a:lstStyle/>
                    <a:p>
                      <a:pPr algn="ctr" fontAlgn="ctr"/>
                      <a:r>
                        <a:rPr lang="en-US" sz="1600" b="1" i="0" u="none" strike="noStrike">
                          <a:solidFill>
                            <a:srgbClr val="000000"/>
                          </a:solidFill>
                          <a:effectLst/>
                          <a:latin typeface="+mn-lt"/>
                        </a:rPr>
                        <a:t>Azure Linux is default OS SKU</a:t>
                      </a:r>
                    </a:p>
                  </a:txBody>
                  <a:tcPr marL="6350" marR="6350" marT="6350" marB="0" anchor="ctr"/>
                </a:tc>
                <a:tc>
                  <a:txBody>
                    <a:bodyPr/>
                    <a:lstStyle/>
                    <a:p>
                      <a:pPr algn="l" fontAlgn="ctr"/>
                      <a:r>
                        <a:rPr lang="en-US" sz="1600" b="0" i="0" u="none" strike="noStrike">
                          <a:solidFill>
                            <a:srgbClr val="000000"/>
                          </a:solidFill>
                          <a:effectLst/>
                          <a:latin typeface="+mn-lt"/>
                        </a:rPr>
                        <a:t>All new clusters will default to Azure Linux 2.0 instead of Ubuntu. </a:t>
                      </a:r>
                    </a:p>
                  </a:txBody>
                  <a:tcPr marL="6350" marR="6350" marT="6350" marB="0" anchor="ctr"/>
                </a:tc>
                <a:tc>
                  <a:txBody>
                    <a:bodyPr/>
                    <a:lstStyle/>
                    <a:p>
                      <a:pPr algn="ctr" fontAlgn="ctr"/>
                      <a:r>
                        <a:rPr lang="en-US" sz="1600" b="0" i="0" u="none" strike="noStrike">
                          <a:solidFill>
                            <a:srgbClr val="000000"/>
                          </a:solidFill>
                          <a:effectLst/>
                          <a:latin typeface="+mn-lt"/>
                        </a:rPr>
                        <a:t>CY2024</a:t>
                      </a:r>
                    </a:p>
                  </a:txBody>
                  <a:tcPr marL="6350" marR="6350" marT="6350" marB="0" anchor="ctr"/>
                </a:tc>
                <a:extLst>
                  <a:ext uri="{0D108BD9-81ED-4DB2-BD59-A6C34878D82A}">
                    <a16:rowId xmlns:a16="http://schemas.microsoft.com/office/drawing/2014/main" val="2637342761"/>
                  </a:ext>
                </a:extLst>
              </a:tr>
              <a:tr h="640080">
                <a:tc>
                  <a:txBody>
                    <a:bodyPr/>
                    <a:lstStyle/>
                    <a:p>
                      <a:pPr algn="ctr" fontAlgn="ctr"/>
                      <a:r>
                        <a:rPr lang="en-US" sz="1600" b="1" i="0" u="none" strike="noStrike">
                          <a:solidFill>
                            <a:srgbClr val="000000"/>
                          </a:solidFill>
                          <a:effectLst/>
                          <a:latin typeface="+mn-lt"/>
                        </a:rPr>
                        <a:t>Containers</a:t>
                      </a:r>
                    </a:p>
                  </a:txBody>
                  <a:tcPr marL="6350" marR="6350" marT="6350" marB="0" anchor="ctr"/>
                </a:tc>
                <a:tc>
                  <a:txBody>
                    <a:bodyPr/>
                    <a:lstStyle/>
                    <a:p>
                      <a:pPr algn="l" fontAlgn="ctr"/>
                      <a:r>
                        <a:rPr lang="en-US" sz="1600" b="0" i="0" u="none" strike="noStrike">
                          <a:solidFill>
                            <a:srgbClr val="000000"/>
                          </a:solidFill>
                          <a:effectLst/>
                          <a:latin typeface="+mn-lt"/>
                        </a:rPr>
                        <a:t>Azure Linux releases containers for external use</a:t>
                      </a:r>
                    </a:p>
                  </a:txBody>
                  <a:tcPr marL="6350" marR="6350" marT="6350" marB="0" anchor="ctr"/>
                </a:tc>
                <a:tc>
                  <a:txBody>
                    <a:bodyPr/>
                    <a:lstStyle/>
                    <a:p>
                      <a:pPr algn="ctr" fontAlgn="ctr"/>
                      <a:r>
                        <a:rPr lang="en-US" sz="1600" b="0" i="0" u="none" strike="noStrike">
                          <a:solidFill>
                            <a:srgbClr val="000000"/>
                          </a:solidFill>
                          <a:effectLst/>
                          <a:latin typeface="+mn-lt"/>
                        </a:rPr>
                        <a:t>~6 months</a:t>
                      </a:r>
                    </a:p>
                  </a:txBody>
                  <a:tcPr marL="6350" marR="6350" marT="6350" marB="0" anchor="ctr"/>
                </a:tc>
                <a:extLst>
                  <a:ext uri="{0D108BD9-81ED-4DB2-BD59-A6C34878D82A}">
                    <a16:rowId xmlns:a16="http://schemas.microsoft.com/office/drawing/2014/main" val="2634628279"/>
                  </a:ext>
                </a:extLst>
              </a:tr>
              <a:tr h="640080">
                <a:tc>
                  <a:txBody>
                    <a:bodyPr/>
                    <a:lstStyle/>
                    <a:p>
                      <a:pPr lvl="0" algn="ctr">
                        <a:buNone/>
                      </a:pPr>
                      <a:r>
                        <a:rPr lang="en-US" sz="1600" b="1" i="0" u="none" strike="noStrike">
                          <a:solidFill>
                            <a:srgbClr val="000000"/>
                          </a:solidFill>
                          <a:effectLst/>
                          <a:latin typeface="+mn-lt"/>
                        </a:rPr>
                        <a:t>Azure Linux 3.0</a:t>
                      </a:r>
                    </a:p>
                  </a:txBody>
                  <a:tcPr marL="6350" marR="6350" marT="6350" marB="0" anchor="ctr"/>
                </a:tc>
                <a:tc>
                  <a:txBody>
                    <a:bodyPr/>
                    <a:lstStyle/>
                    <a:p>
                      <a:pPr lvl="0" algn="l">
                        <a:buNone/>
                      </a:pPr>
                      <a:r>
                        <a:rPr lang="en-US" sz="1600" b="0" i="0" u="none" strike="noStrike">
                          <a:solidFill>
                            <a:srgbClr val="000000"/>
                          </a:solidFill>
                          <a:effectLst/>
                          <a:latin typeface="+mn-lt"/>
                        </a:rPr>
                        <a:t>Development and release of Azure Linux 3.0, the next major version </a:t>
                      </a:r>
                    </a:p>
                  </a:txBody>
                  <a:tcPr marL="6350" marR="6350" marT="6350" marB="0" anchor="ctr"/>
                </a:tc>
                <a:tc>
                  <a:txBody>
                    <a:bodyPr/>
                    <a:lstStyle/>
                    <a:p>
                      <a:pPr lvl="0" algn="ctr">
                        <a:buNone/>
                      </a:pPr>
                      <a:r>
                        <a:rPr lang="en-US" sz="1600" b="0" i="0" u="none" strike="noStrike">
                          <a:solidFill>
                            <a:srgbClr val="000000"/>
                          </a:solidFill>
                          <a:effectLst/>
                          <a:latin typeface="+mn-lt"/>
                        </a:rPr>
                        <a:t>~8 months</a:t>
                      </a:r>
                    </a:p>
                  </a:txBody>
                  <a:tcPr marL="6350" marR="6350" marT="6350" marB="0" anchor="ctr"/>
                </a:tc>
                <a:extLst>
                  <a:ext uri="{0D108BD9-81ED-4DB2-BD59-A6C34878D82A}">
                    <a16:rowId xmlns:a16="http://schemas.microsoft.com/office/drawing/2014/main" val="155861684"/>
                  </a:ext>
                </a:extLst>
              </a:tr>
              <a:tr h="640080">
                <a:tc>
                  <a:txBody>
                    <a:bodyPr/>
                    <a:lstStyle/>
                    <a:p>
                      <a:pPr lvl="0" algn="ctr">
                        <a:buNone/>
                      </a:pPr>
                      <a:r>
                        <a:rPr lang="en-US" sz="1600" b="1" i="0" u="none" strike="noStrike">
                          <a:solidFill>
                            <a:srgbClr val="000000"/>
                          </a:solidFill>
                          <a:effectLst/>
                          <a:latin typeface="+mn-lt"/>
                        </a:rPr>
                        <a:t>WSL</a:t>
                      </a:r>
                    </a:p>
                  </a:txBody>
                  <a:tcPr marL="6350" marR="6350" marT="6350" marB="0" anchor="ctr"/>
                </a:tc>
                <a:tc>
                  <a:txBody>
                    <a:bodyPr/>
                    <a:lstStyle/>
                    <a:p>
                      <a:pPr lvl="0" algn="l">
                        <a:buNone/>
                      </a:pPr>
                      <a:r>
                        <a:rPr lang="en-US" sz="1600" b="0" i="0" u="none" strike="noStrike">
                          <a:solidFill>
                            <a:srgbClr val="000000"/>
                          </a:solidFill>
                          <a:effectLst/>
                          <a:latin typeface="+mn-lt"/>
                        </a:rPr>
                        <a:t>Release a public WSL image</a:t>
                      </a:r>
                    </a:p>
                  </a:txBody>
                  <a:tcPr marL="6350" marR="6350" marT="6350" marB="0" anchor="ctr"/>
                </a:tc>
                <a:tc>
                  <a:txBody>
                    <a:bodyPr/>
                    <a:lstStyle/>
                    <a:p>
                      <a:pPr lvl="0" algn="ctr">
                        <a:buNone/>
                      </a:pPr>
                      <a:r>
                        <a:rPr lang="en-US" sz="1600" b="0" i="0" u="none" strike="noStrike">
                          <a:solidFill>
                            <a:srgbClr val="000000"/>
                          </a:solidFill>
                          <a:effectLst/>
                          <a:latin typeface="+mn-lt"/>
                        </a:rPr>
                        <a:t>TBD</a:t>
                      </a:r>
                    </a:p>
                  </a:txBody>
                  <a:tcPr marL="6350" marR="6350" marT="6350" marB="0" anchor="ctr"/>
                </a:tc>
                <a:extLst>
                  <a:ext uri="{0D108BD9-81ED-4DB2-BD59-A6C34878D82A}">
                    <a16:rowId xmlns:a16="http://schemas.microsoft.com/office/drawing/2014/main" val="694288099"/>
                  </a:ext>
                </a:extLst>
              </a:tr>
              <a:tr h="640080">
                <a:tc>
                  <a:txBody>
                    <a:bodyPr/>
                    <a:lstStyle/>
                    <a:p>
                      <a:pPr algn="ctr" fontAlgn="ctr"/>
                      <a:r>
                        <a:rPr lang="en-US" sz="1600" b="1" i="0" u="none" strike="noStrike">
                          <a:solidFill>
                            <a:srgbClr val="000000"/>
                          </a:solidFill>
                          <a:effectLst/>
                          <a:latin typeface="+mn-lt"/>
                        </a:rPr>
                        <a:t>VMs</a:t>
                      </a:r>
                    </a:p>
                  </a:txBody>
                  <a:tcPr marL="6350" marR="6350" marT="6350" marB="0" anchor="ctr"/>
                </a:tc>
                <a:tc>
                  <a:txBody>
                    <a:bodyPr/>
                    <a:lstStyle/>
                    <a:p>
                      <a:pPr algn="l" fontAlgn="ctr"/>
                      <a:r>
                        <a:rPr lang="en-US" sz="1600" b="0" i="0" u="none" strike="noStrike" noProof="0">
                          <a:solidFill>
                            <a:srgbClr val="000000"/>
                          </a:solidFill>
                          <a:effectLst/>
                          <a:latin typeface="Segoe UI"/>
                        </a:rPr>
                        <a:t>Azure Linux releases VMs for external use</a:t>
                      </a:r>
                      <a:endParaRPr lang="en-US" sz="1600" b="0" i="0" u="none" strike="noStrike">
                        <a:solidFill>
                          <a:srgbClr val="000000"/>
                        </a:solidFill>
                        <a:effectLst/>
                        <a:latin typeface="+mn-lt"/>
                      </a:endParaRPr>
                    </a:p>
                  </a:txBody>
                  <a:tcPr marL="6350" marR="6350" marT="6350" marB="0" anchor="ctr"/>
                </a:tc>
                <a:tc>
                  <a:txBody>
                    <a:bodyPr/>
                    <a:lstStyle/>
                    <a:p>
                      <a:pPr algn="ctr" fontAlgn="ctr"/>
                      <a:r>
                        <a:rPr lang="en-US" sz="1600" b="0" i="0" u="none" strike="noStrike">
                          <a:solidFill>
                            <a:srgbClr val="000000"/>
                          </a:solidFill>
                          <a:effectLst/>
                          <a:latin typeface="+mn-lt"/>
                        </a:rPr>
                        <a:t>TBD</a:t>
                      </a:r>
                    </a:p>
                  </a:txBody>
                  <a:tcPr marL="6350" marR="6350" marT="6350" marB="0" anchor="ctr"/>
                </a:tc>
                <a:extLst>
                  <a:ext uri="{0D108BD9-81ED-4DB2-BD59-A6C34878D82A}">
                    <a16:rowId xmlns:a16="http://schemas.microsoft.com/office/drawing/2014/main" val="3941979569"/>
                  </a:ext>
                </a:extLst>
              </a:tr>
            </a:tbl>
          </a:graphicData>
        </a:graphic>
      </p:graphicFrame>
    </p:spTree>
    <p:custDataLst>
      <p:tags r:id="rId1"/>
    </p:custDataLst>
    <p:extLst>
      <p:ext uri="{BB962C8B-B14F-4D97-AF65-F5344CB8AC3E}">
        <p14:creationId xmlns:p14="http://schemas.microsoft.com/office/powerpoint/2010/main" val="1846267428"/>
      </p:ext>
    </p:extLst>
  </p:cSld>
  <p:clrMapOvr>
    <a:masterClrMapping/>
  </p:clrMapOvr>
  <p:transition advTm="671">
    <p:fade/>
  </p:transition>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7C1B-788B-6F01-F1AB-8A374D9D4D0D}"/>
              </a:ext>
            </a:extLst>
          </p:cNvPr>
          <p:cNvSpPr>
            <a:spLocks noGrp="1"/>
          </p:cNvSpPr>
          <p:nvPr>
            <p:ph type="title"/>
          </p:nvPr>
        </p:nvSpPr>
        <p:spPr/>
        <p:txBody>
          <a:bodyPr/>
          <a:lstStyle/>
          <a:p>
            <a:r>
              <a:rPr lang="en-US">
                <a:cs typeface="Segoe UI"/>
              </a:rPr>
              <a:t>Resources </a:t>
            </a:r>
            <a:endParaRPr lang="en-US"/>
          </a:p>
        </p:txBody>
      </p:sp>
      <p:graphicFrame>
        <p:nvGraphicFramePr>
          <p:cNvPr id="5" name="Table 6">
            <a:extLst>
              <a:ext uri="{FF2B5EF4-FFF2-40B4-BE49-F238E27FC236}">
                <a16:creationId xmlns:a16="http://schemas.microsoft.com/office/drawing/2014/main" id="{A3FD9660-2935-78A3-4E22-1284FCA55139}"/>
              </a:ext>
            </a:extLst>
          </p:cNvPr>
          <p:cNvGraphicFramePr>
            <a:graphicFrameLocks noGrp="1"/>
          </p:cNvGraphicFramePr>
          <p:nvPr>
            <p:extLst>
              <p:ext uri="{D42A27DB-BD31-4B8C-83A1-F6EECF244321}">
                <p14:modId xmlns:p14="http://schemas.microsoft.com/office/powerpoint/2010/main" val="2171892707"/>
              </p:ext>
            </p:extLst>
          </p:nvPr>
        </p:nvGraphicFramePr>
        <p:xfrm>
          <a:off x="588263" y="1064965"/>
          <a:ext cx="10864116" cy="5756205"/>
        </p:xfrm>
        <a:graphic>
          <a:graphicData uri="http://schemas.openxmlformats.org/drawingml/2006/table">
            <a:tbl>
              <a:tblPr firstRow="1" bandRow="1">
                <a:tableStyleId>{5C22544A-7EE6-4342-B048-85BDC9FD1C3A}</a:tableStyleId>
              </a:tblPr>
              <a:tblGrid>
                <a:gridCol w="3621372">
                  <a:extLst>
                    <a:ext uri="{9D8B030D-6E8A-4147-A177-3AD203B41FA5}">
                      <a16:colId xmlns:a16="http://schemas.microsoft.com/office/drawing/2014/main" val="1510192403"/>
                    </a:ext>
                  </a:extLst>
                </a:gridCol>
                <a:gridCol w="3621372">
                  <a:extLst>
                    <a:ext uri="{9D8B030D-6E8A-4147-A177-3AD203B41FA5}">
                      <a16:colId xmlns:a16="http://schemas.microsoft.com/office/drawing/2014/main" val="3812779357"/>
                    </a:ext>
                  </a:extLst>
                </a:gridCol>
                <a:gridCol w="3621372">
                  <a:extLst>
                    <a:ext uri="{9D8B030D-6E8A-4147-A177-3AD203B41FA5}">
                      <a16:colId xmlns:a16="http://schemas.microsoft.com/office/drawing/2014/main" val="1127470228"/>
                    </a:ext>
                  </a:extLst>
                </a:gridCol>
              </a:tblGrid>
              <a:tr h="357435">
                <a:tc>
                  <a:txBody>
                    <a:bodyPr/>
                    <a:lstStyle/>
                    <a:p>
                      <a:r>
                        <a:rPr lang="en-US"/>
                        <a:t>Resource </a:t>
                      </a:r>
                    </a:p>
                  </a:txBody>
                  <a:tcPr/>
                </a:tc>
                <a:tc>
                  <a:txBody>
                    <a:bodyPr/>
                    <a:lstStyle/>
                    <a:p>
                      <a:r>
                        <a:rPr lang="en-US"/>
                        <a:t>Description</a:t>
                      </a:r>
                    </a:p>
                  </a:txBody>
                  <a:tcPr/>
                </a:tc>
                <a:tc>
                  <a:txBody>
                    <a:bodyPr/>
                    <a:lstStyle/>
                    <a:p>
                      <a:r>
                        <a:rPr lang="en-US"/>
                        <a:t>Link</a:t>
                      </a:r>
                    </a:p>
                  </a:txBody>
                  <a:tcPr/>
                </a:tc>
                <a:extLst>
                  <a:ext uri="{0D108BD9-81ED-4DB2-BD59-A6C34878D82A}">
                    <a16:rowId xmlns:a16="http://schemas.microsoft.com/office/drawing/2014/main" val="252554822"/>
                  </a:ext>
                </a:extLst>
              </a:tr>
              <a:tr h="708131">
                <a:tc>
                  <a:txBody>
                    <a:bodyPr/>
                    <a:lstStyle/>
                    <a:p>
                      <a:r>
                        <a:rPr lang="en-US" sz="1400"/>
                        <a:t>GA docs for Azure Linux</a:t>
                      </a:r>
                    </a:p>
                  </a:txBody>
                  <a:tcPr/>
                </a:tc>
                <a:tc>
                  <a:txBody>
                    <a:bodyPr/>
                    <a:lstStyle/>
                    <a:p>
                      <a:r>
                        <a:rPr lang="en-US" sz="1400"/>
                        <a:t>This will be the public docs for Azure Linux. Will be publicly available at Build. </a:t>
                      </a:r>
                    </a:p>
                  </a:txBody>
                  <a:tcPr/>
                </a:tc>
                <a:tc>
                  <a:txBody>
                    <a:bodyPr/>
                    <a:lstStyle/>
                    <a:p>
                      <a:r>
                        <a:rPr lang="en-US" sz="1400">
                          <a:hlinkClick r:id="rId3"/>
                        </a:rPr>
                        <a:t>https://aka.ms/azure-linux-docs</a:t>
                      </a:r>
                      <a:r>
                        <a:rPr lang="en-US" sz="1400"/>
                        <a:t> </a:t>
                      </a:r>
                    </a:p>
                  </a:txBody>
                  <a:tcPr/>
                </a:tc>
                <a:extLst>
                  <a:ext uri="{0D108BD9-81ED-4DB2-BD59-A6C34878D82A}">
                    <a16:rowId xmlns:a16="http://schemas.microsoft.com/office/drawing/2014/main" val="18798852"/>
                  </a:ext>
                </a:extLst>
              </a:tr>
              <a:tr h="708131">
                <a:tc>
                  <a:txBody>
                    <a:bodyPr/>
                    <a:lstStyle/>
                    <a:p>
                      <a:r>
                        <a:rPr lang="en-US" sz="1400"/>
                        <a:t>Azure Linux Public GitHub repo</a:t>
                      </a:r>
                    </a:p>
                  </a:txBody>
                  <a:tcPr/>
                </a:tc>
                <a:tc>
                  <a:txBody>
                    <a:bodyPr/>
                    <a:lstStyle/>
                    <a:p>
                      <a:r>
                        <a:rPr lang="en-US" sz="1400"/>
                        <a:t>This repository contains the toolchain and SPEC files for all the packages that make up the distro.</a:t>
                      </a:r>
                    </a:p>
                  </a:txBody>
                  <a:tcPr/>
                </a:tc>
                <a:tc>
                  <a:txBody>
                    <a:bodyPr/>
                    <a:lstStyle/>
                    <a:p>
                      <a:r>
                        <a:rPr lang="en-US" sz="1400">
                          <a:hlinkClick r:id="rId4"/>
                        </a:rPr>
                        <a:t>https://github.com/microsoft/CBL-Mariner</a:t>
                      </a:r>
                      <a:r>
                        <a:rPr lang="en-US" sz="1400"/>
                        <a:t> </a:t>
                      </a:r>
                    </a:p>
                  </a:txBody>
                  <a:tcPr/>
                </a:tc>
                <a:extLst>
                  <a:ext uri="{0D108BD9-81ED-4DB2-BD59-A6C34878D82A}">
                    <a16:rowId xmlns:a16="http://schemas.microsoft.com/office/drawing/2014/main" val="1942908528"/>
                  </a:ext>
                </a:extLst>
              </a:tr>
              <a:tr h="708131">
                <a:tc>
                  <a:txBody>
                    <a:bodyPr/>
                    <a:lstStyle/>
                    <a:p>
                      <a:r>
                        <a:rPr lang="en-US" sz="1400"/>
                        <a:t>Azure Linux AKS TSG</a:t>
                      </a:r>
                    </a:p>
                  </a:txBody>
                  <a:tcPr/>
                </a:tc>
                <a:tc>
                  <a:txBody>
                    <a:bodyPr/>
                    <a:lstStyle/>
                    <a:p>
                      <a:r>
                        <a:rPr lang="en-US" sz="1400"/>
                        <a:t>Troubleshooting guide containing how to resolve most common customer reported issues during preview.</a:t>
                      </a:r>
                    </a:p>
                  </a:txBody>
                  <a:tcPr/>
                </a:tc>
                <a:tc>
                  <a:txBody>
                    <a:bodyPr/>
                    <a:lstStyle/>
                    <a:p>
                      <a:r>
                        <a:rPr lang="en-US" sz="1400">
                          <a:hlinkClick r:id="rId5"/>
                        </a:rPr>
                        <a:t>https://learn.microsoft.com/en-us/troubleshoot/azure/azure-kubernetes/troubleshoot-common-mariner-aks</a:t>
                      </a:r>
                      <a:r>
                        <a:rPr lang="en-US" sz="1400"/>
                        <a:t> </a:t>
                      </a:r>
                    </a:p>
                  </a:txBody>
                  <a:tcPr/>
                </a:tc>
                <a:extLst>
                  <a:ext uri="{0D108BD9-81ED-4DB2-BD59-A6C34878D82A}">
                    <a16:rowId xmlns:a16="http://schemas.microsoft.com/office/drawing/2014/main" val="3273650010"/>
                  </a:ext>
                </a:extLst>
              </a:tr>
              <a:tr h="465528">
                <a:tc>
                  <a:txBody>
                    <a:bodyPr/>
                    <a:lstStyle/>
                    <a:p>
                      <a:r>
                        <a:rPr lang="en-US" sz="1400"/>
                        <a:t>How to deploy Azure Linux on AKS today</a:t>
                      </a:r>
                    </a:p>
                  </a:txBody>
                  <a:tcPr/>
                </a:tc>
                <a:tc>
                  <a:txBody>
                    <a:bodyPr/>
                    <a:lstStyle/>
                    <a:p>
                      <a:r>
                        <a:rPr lang="en-US" sz="1400"/>
                        <a:t>Existing public documentation as part of AKS docs.</a:t>
                      </a:r>
                    </a:p>
                  </a:txBody>
                  <a:tcPr/>
                </a:tc>
                <a:tc>
                  <a:txBody>
                    <a:bodyPr/>
                    <a:lstStyle/>
                    <a:p>
                      <a:r>
                        <a:rPr lang="en-US" sz="1400">
                          <a:hlinkClick r:id="rId6"/>
                        </a:rPr>
                        <a:t>https://aka.ms/use-aks-mariner</a:t>
                      </a:r>
                      <a:r>
                        <a:rPr lang="en-US" sz="1400"/>
                        <a:t> </a:t>
                      </a:r>
                    </a:p>
                  </a:txBody>
                  <a:tcPr/>
                </a:tc>
                <a:extLst>
                  <a:ext uri="{0D108BD9-81ED-4DB2-BD59-A6C34878D82A}">
                    <a16:rowId xmlns:a16="http://schemas.microsoft.com/office/drawing/2014/main" val="1688647508"/>
                  </a:ext>
                </a:extLst>
              </a:tr>
              <a:tr h="708131">
                <a:tc>
                  <a:txBody>
                    <a:bodyPr/>
                    <a:lstStyle/>
                    <a:p>
                      <a:r>
                        <a:rPr lang="en-US" sz="1400"/>
                        <a:t>Azure Linux Teams Channel</a:t>
                      </a:r>
                    </a:p>
                  </a:txBody>
                  <a:tcPr/>
                </a:tc>
                <a:tc>
                  <a:txBody>
                    <a:bodyPr/>
                    <a:lstStyle/>
                    <a:p>
                      <a:r>
                        <a:rPr lang="en-US" sz="1400"/>
                        <a:t>Q&amp;A with internal community and product team</a:t>
                      </a:r>
                    </a:p>
                  </a:txBody>
                  <a:tcPr/>
                </a:tc>
                <a:tc>
                  <a:txBody>
                    <a:bodyPr/>
                    <a:lstStyle/>
                    <a:p>
                      <a:r>
                        <a:rPr lang="en-US" sz="1400">
                          <a:hlinkClick r:id="rId7"/>
                        </a:rPr>
                        <a:t>Link</a:t>
                      </a:r>
                      <a:endParaRPr lang="en-US" sz="1400"/>
                    </a:p>
                    <a:p>
                      <a:r>
                        <a:rPr lang="en-US" sz="1400">
                          <a:hlinkClick r:id="rId8"/>
                        </a:rPr>
                        <a:t>AKS Mariner QA DG</a:t>
                      </a:r>
                      <a:endParaRPr lang="en-US" sz="1400"/>
                    </a:p>
                    <a:p>
                      <a:r>
                        <a:rPr lang="en-US" sz="1400">
                          <a:hlinkClick r:id="rId9"/>
                        </a:rPr>
                        <a:t>General Mariner QA DG </a:t>
                      </a:r>
                      <a:endParaRPr lang="en-US" sz="1400"/>
                    </a:p>
                  </a:txBody>
                  <a:tcPr/>
                </a:tc>
                <a:extLst>
                  <a:ext uri="{0D108BD9-81ED-4DB2-BD59-A6C34878D82A}">
                    <a16:rowId xmlns:a16="http://schemas.microsoft.com/office/drawing/2014/main" val="1944562773"/>
                  </a:ext>
                </a:extLst>
              </a:tr>
              <a:tr h="339972">
                <a:tc>
                  <a:txBody>
                    <a:bodyPr/>
                    <a:lstStyle/>
                    <a:p>
                      <a:r>
                        <a:rPr lang="en-US" sz="1400" dirty="0"/>
                        <a:t>This presentation</a:t>
                      </a:r>
                    </a:p>
                  </a:txBody>
                  <a:tcPr/>
                </a:tc>
                <a:tc>
                  <a:txBody>
                    <a:bodyPr/>
                    <a:lstStyle/>
                    <a:p>
                      <a:endParaRPr lang="en-US" sz="1400"/>
                    </a:p>
                  </a:txBody>
                  <a:tcPr/>
                </a:tc>
                <a:tc>
                  <a:txBody>
                    <a:bodyPr/>
                    <a:lstStyle/>
                    <a:p>
                      <a:r>
                        <a:rPr lang="en-US" sz="1400" dirty="0">
                          <a:hlinkClick r:id="rId10"/>
                        </a:rPr>
                        <a:t>AzureLinux_LevelUp_August2023.pptx</a:t>
                      </a:r>
                      <a:endParaRPr lang="en-US" sz="1400" dirty="0"/>
                    </a:p>
                  </a:txBody>
                  <a:tcPr/>
                </a:tc>
                <a:extLst>
                  <a:ext uri="{0D108BD9-81ED-4DB2-BD59-A6C34878D82A}">
                    <a16:rowId xmlns:a16="http://schemas.microsoft.com/office/drawing/2014/main" val="248704002"/>
                  </a:ext>
                </a:extLst>
              </a:tr>
              <a:tr h="708131">
                <a:tc>
                  <a:txBody>
                    <a:bodyPr/>
                    <a:lstStyle/>
                    <a:p>
                      <a:r>
                        <a:rPr lang="en-US" sz="1400"/>
                        <a:t>Performance </a:t>
                      </a:r>
                    </a:p>
                  </a:txBody>
                  <a:tcPr/>
                </a:tc>
                <a:tc>
                  <a:txBody>
                    <a:bodyPr/>
                    <a:lstStyle/>
                    <a:p>
                      <a:r>
                        <a:rPr lang="en-US" sz="1400"/>
                        <a:t>Performance Analysis of Ubuntu vs. Azure Linux</a:t>
                      </a:r>
                    </a:p>
                  </a:txBody>
                  <a:tcPr/>
                </a:tc>
                <a:tc>
                  <a:txBody>
                    <a:bodyPr/>
                    <a:lstStyle/>
                    <a:p>
                      <a:pPr marL="0" indent="0">
                        <a:buFontTx/>
                        <a:buNone/>
                      </a:pPr>
                      <a:r>
                        <a:rPr lang="en-US" sz="1400" dirty="0">
                          <a:hlinkClick r:id="rId11"/>
                        </a:rPr>
                        <a:t>AKS Container Host Performance - Power BI</a:t>
                      </a:r>
                      <a:endParaRPr lang="en-US" sz="1400" dirty="0"/>
                    </a:p>
                  </a:txBody>
                  <a:tcPr/>
                </a:tc>
                <a:extLst>
                  <a:ext uri="{0D108BD9-81ED-4DB2-BD59-A6C34878D82A}">
                    <a16:rowId xmlns:a16="http://schemas.microsoft.com/office/drawing/2014/main" val="3822464885"/>
                  </a:ext>
                </a:extLst>
              </a:tr>
              <a:tr h="708131">
                <a:tc>
                  <a:txBody>
                    <a:bodyPr/>
                    <a:lstStyle/>
                    <a:p>
                      <a:r>
                        <a:rPr lang="en-US" sz="1400" dirty="0"/>
                        <a:t>Two-pager outlining benefits of Azure Linux</a:t>
                      </a:r>
                    </a:p>
                  </a:txBody>
                  <a:tcPr/>
                </a:tc>
                <a:tc>
                  <a:txBody>
                    <a:bodyPr/>
                    <a:lstStyle/>
                    <a:p>
                      <a:r>
                        <a:rPr lang="en-US" sz="1400" dirty="0"/>
                        <a:t>Goes over benefits of Azure Linux that you can share with customers. </a:t>
                      </a:r>
                    </a:p>
                  </a:txBody>
                  <a:tcPr/>
                </a:tc>
                <a:tc>
                  <a:txBody>
                    <a:bodyPr/>
                    <a:lstStyle/>
                    <a:p>
                      <a:pPr marL="0" indent="0">
                        <a:buFontTx/>
                        <a:buNone/>
                      </a:pPr>
                      <a:r>
                        <a:rPr lang="en-US" sz="1400" dirty="0">
                          <a:hlinkClick r:id="rId12"/>
                        </a:rPr>
                        <a:t>Azure Linux for AKS.pdf</a:t>
                      </a:r>
                      <a:endParaRPr lang="en-US" sz="1400" dirty="0"/>
                    </a:p>
                  </a:txBody>
                  <a:tcPr/>
                </a:tc>
                <a:extLst>
                  <a:ext uri="{0D108BD9-81ED-4DB2-BD59-A6C34878D82A}">
                    <a16:rowId xmlns:a16="http://schemas.microsoft.com/office/drawing/2014/main" val="3632977581"/>
                  </a:ext>
                </a:extLst>
              </a:tr>
            </a:tbl>
          </a:graphicData>
        </a:graphic>
      </p:graphicFrame>
    </p:spTree>
    <p:extLst>
      <p:ext uri="{BB962C8B-B14F-4D97-AF65-F5344CB8AC3E}">
        <p14:creationId xmlns:p14="http://schemas.microsoft.com/office/powerpoint/2010/main" val="3275405618"/>
      </p:ext>
    </p:extLst>
  </p:cSld>
  <p:clrMapOvr>
    <a:masterClrMapping/>
  </p:clrMapOvr>
  <p:transition advTm="512">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7C1B-788B-6F01-F1AB-8A374D9D4D0D}"/>
              </a:ext>
            </a:extLst>
          </p:cNvPr>
          <p:cNvSpPr>
            <a:spLocks noGrp="1"/>
          </p:cNvSpPr>
          <p:nvPr>
            <p:ph type="title"/>
          </p:nvPr>
        </p:nvSpPr>
        <p:spPr>
          <a:xfrm>
            <a:off x="4891954" y="3054439"/>
            <a:ext cx="11018520" cy="553998"/>
          </a:xfrm>
        </p:spPr>
        <p:txBody>
          <a:bodyPr/>
          <a:lstStyle/>
          <a:p>
            <a:r>
              <a:rPr lang="en-US">
                <a:cs typeface="Segoe UI"/>
              </a:rPr>
              <a:t>Questions?</a:t>
            </a:r>
            <a:endParaRPr lang="en-US"/>
          </a:p>
        </p:txBody>
      </p:sp>
    </p:spTree>
    <p:extLst>
      <p:ext uri="{BB962C8B-B14F-4D97-AF65-F5344CB8AC3E}">
        <p14:creationId xmlns:p14="http://schemas.microsoft.com/office/powerpoint/2010/main" val="1227346920"/>
      </p:ext>
    </p:extLst>
  </p:cSld>
  <p:clrMapOvr>
    <a:masterClrMapping/>
  </p:clrMapOvr>
  <p:transition advTm="229">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6E313-BDB9-602A-243D-6D4CDEE52789}"/>
              </a:ext>
            </a:extLst>
          </p:cNvPr>
          <p:cNvSpPr>
            <a:spLocks noGrp="1"/>
          </p:cNvSpPr>
          <p:nvPr>
            <p:ph type="title"/>
          </p:nvPr>
        </p:nvSpPr>
        <p:spPr/>
        <p:txBody>
          <a:bodyPr/>
          <a:lstStyle/>
          <a:p>
            <a:r>
              <a:rPr lang="en-US"/>
              <a:t>Overview of Azure Linux </a:t>
            </a:r>
          </a:p>
        </p:txBody>
      </p:sp>
      <p:pic>
        <p:nvPicPr>
          <p:cNvPr id="3" name="Picture 6" descr="LevelUp graphic identifier">
            <a:extLst>
              <a:ext uri="{FF2B5EF4-FFF2-40B4-BE49-F238E27FC236}">
                <a16:creationId xmlns:a16="http://schemas.microsoft.com/office/drawing/2014/main" id="{ECE298B5-F0E6-1F6A-307C-A625CE3A777F}"/>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2987091811"/>
      </p:ext>
    </p:extLst>
  </p:cSld>
  <p:clrMapOvr>
    <a:masterClrMapping/>
  </p:clrMapOvr>
  <mc:AlternateContent xmlns:mc="http://schemas.openxmlformats.org/markup-compatibility/2006" xmlns:p14="http://schemas.microsoft.com/office/powerpoint/2010/main">
    <mc:Choice Requires="p14">
      <p:transition spd="med" p14:dur="700" advTm="1631">
        <p:fade/>
      </p:transition>
    </mc:Choice>
    <mc:Fallback xmlns="">
      <p:transition spd="med" advTm="163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F0AFD32-9AEA-E546-B321-5A80B4320312}"/>
              </a:ext>
            </a:extLst>
          </p:cNvPr>
          <p:cNvSpPr/>
          <p:nvPr/>
        </p:nvSpPr>
        <p:spPr bwMode="auto">
          <a:xfrm>
            <a:off x="1092489" y="1663337"/>
            <a:ext cx="4795886" cy="4737463"/>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Oval 40" descr="Chart circle">
            <a:extLst>
              <a:ext uri="{FF2B5EF4-FFF2-40B4-BE49-F238E27FC236}">
                <a16:creationId xmlns:a16="http://schemas.microsoft.com/office/drawing/2014/main" id="{C0ED19AF-55FA-7544-B0B4-2D6B0B10D668}"/>
              </a:ext>
            </a:extLst>
          </p:cNvPr>
          <p:cNvSpPr/>
          <p:nvPr/>
        </p:nvSpPr>
        <p:spPr>
          <a:xfrm>
            <a:off x="1615666" y="2201590"/>
            <a:ext cx="3735498" cy="3735498"/>
          </a:xfrm>
          <a:prstGeom prst="ellipse">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D2D2D2"/>
              </a:solidFill>
              <a:effectLst/>
              <a:uLnTx/>
              <a:uFillTx/>
              <a:latin typeface="Calibri" panose="020F0502020204030204"/>
              <a:ea typeface="+mn-ea"/>
              <a:cs typeface="+mn-cs"/>
            </a:endParaRPr>
          </a:p>
        </p:txBody>
      </p:sp>
      <p:sp>
        <p:nvSpPr>
          <p:cNvPr id="42" name="Oval 41" descr="Chart circle">
            <a:extLst>
              <a:ext uri="{FF2B5EF4-FFF2-40B4-BE49-F238E27FC236}">
                <a16:creationId xmlns:a16="http://schemas.microsoft.com/office/drawing/2014/main" id="{B457B667-4833-C646-B196-3402D13A9A77}"/>
              </a:ext>
            </a:extLst>
          </p:cNvPr>
          <p:cNvSpPr/>
          <p:nvPr/>
        </p:nvSpPr>
        <p:spPr>
          <a:xfrm>
            <a:off x="2219026" y="2804950"/>
            <a:ext cx="2528778" cy="2528778"/>
          </a:xfrm>
          <a:prstGeom prst="ellipse">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descr="Chart circle">
            <a:extLst>
              <a:ext uri="{FF2B5EF4-FFF2-40B4-BE49-F238E27FC236}">
                <a16:creationId xmlns:a16="http://schemas.microsoft.com/office/drawing/2014/main" id="{E9635FA1-6AEA-4747-8F91-BF4EA6D5B57D}"/>
              </a:ext>
            </a:extLst>
          </p:cNvPr>
          <p:cNvSpPr/>
          <p:nvPr/>
        </p:nvSpPr>
        <p:spPr>
          <a:xfrm>
            <a:off x="2763982" y="3349906"/>
            <a:ext cx="1438866" cy="1438866"/>
          </a:xfrm>
          <a:prstGeom prst="ellipse">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Calibri" panose="020F0502020204030204"/>
              <a:ea typeface="+mn-ea"/>
              <a:cs typeface="+mn-cs"/>
            </a:endParaRPr>
          </a:p>
        </p:txBody>
      </p:sp>
      <p:cxnSp>
        <p:nvCxnSpPr>
          <p:cNvPr id="47" name="Straight Connector 46" descr="Inner circle label line">
            <a:extLst>
              <a:ext uri="{FF2B5EF4-FFF2-40B4-BE49-F238E27FC236}">
                <a16:creationId xmlns:a16="http://schemas.microsoft.com/office/drawing/2014/main" id="{55869EA7-592A-634E-A47A-76D98B8A0691}"/>
              </a:ext>
            </a:extLst>
          </p:cNvPr>
          <p:cNvCxnSpPr>
            <a:cxnSpLocks/>
          </p:cNvCxnSpPr>
          <p:nvPr/>
        </p:nvCxnSpPr>
        <p:spPr>
          <a:xfrm>
            <a:off x="1461789" y="4086038"/>
            <a:ext cx="1446974" cy="0"/>
          </a:xfrm>
          <a:prstGeom prst="line">
            <a:avLst/>
          </a:prstGeom>
          <a:noFill/>
          <a:ln w="12700" cap="flat" cmpd="sng" algn="ctr">
            <a:solidFill>
              <a:sysClr val="windowText" lastClr="000000"/>
            </a:solidFill>
            <a:prstDash val="solid"/>
            <a:miter lim="800000"/>
          </a:ln>
          <a:effectLst/>
        </p:spPr>
      </p:cxnSp>
      <p:sp>
        <p:nvSpPr>
          <p:cNvPr id="46" name="Title 1">
            <a:extLst>
              <a:ext uri="{FF2B5EF4-FFF2-40B4-BE49-F238E27FC236}">
                <a16:creationId xmlns:a16="http://schemas.microsoft.com/office/drawing/2014/main" id="{83AEC76E-2A72-9249-9D65-4ADB7CA0B1CF}"/>
              </a:ext>
            </a:extLst>
          </p:cNvPr>
          <p:cNvSpPr txBox="1">
            <a:spLocks/>
          </p:cNvSpPr>
          <p:nvPr/>
        </p:nvSpPr>
        <p:spPr>
          <a:xfrm>
            <a:off x="706139" y="3911128"/>
            <a:ext cx="755650" cy="335590"/>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01</a:t>
            </a:r>
            <a:endParaRPr kumimoji="0" lang="en-US" sz="1200" b="0" i="0" u="none" strike="noStrike" kern="1200" cap="none" spc="0" normalizeH="0" baseline="0" noProof="0">
              <a:ln>
                <a:noFill/>
              </a:ln>
              <a:solidFill>
                <a:srgbClr val="737373"/>
              </a:solidFill>
              <a:effectLst/>
              <a:uLnTx/>
              <a:uFillTx/>
              <a:latin typeface="Segoe UI" panose="020B0502040204020203" pitchFamily="34" charset="0"/>
              <a:ea typeface="+mj-ea"/>
              <a:cs typeface="Segoe UI" panose="020B0502040204020203" pitchFamily="34" charset="0"/>
            </a:endParaRPr>
          </a:p>
        </p:txBody>
      </p:sp>
      <p:cxnSp>
        <p:nvCxnSpPr>
          <p:cNvPr id="48" name="Straight Connector 47" descr="Middle circle label line">
            <a:extLst>
              <a:ext uri="{FF2B5EF4-FFF2-40B4-BE49-F238E27FC236}">
                <a16:creationId xmlns:a16="http://schemas.microsoft.com/office/drawing/2014/main" id="{43B8AEF0-8A27-4C4A-8FC0-82A0B171EAC8}"/>
              </a:ext>
            </a:extLst>
          </p:cNvPr>
          <p:cNvCxnSpPr>
            <a:cxnSpLocks/>
          </p:cNvCxnSpPr>
          <p:nvPr/>
        </p:nvCxnSpPr>
        <p:spPr>
          <a:xfrm flipV="1">
            <a:off x="1281540" y="3533502"/>
            <a:ext cx="1369287" cy="8633"/>
          </a:xfrm>
          <a:prstGeom prst="line">
            <a:avLst/>
          </a:prstGeom>
          <a:noFill/>
          <a:ln w="12700" cap="flat" cmpd="sng" algn="ctr">
            <a:solidFill>
              <a:sysClr val="windowText" lastClr="000000"/>
            </a:solidFill>
            <a:prstDash val="solid"/>
            <a:miter lim="800000"/>
          </a:ln>
          <a:effectLst/>
        </p:spPr>
      </p:cxnSp>
      <p:sp>
        <p:nvSpPr>
          <p:cNvPr id="45" name="Title 1">
            <a:extLst>
              <a:ext uri="{FF2B5EF4-FFF2-40B4-BE49-F238E27FC236}">
                <a16:creationId xmlns:a16="http://schemas.microsoft.com/office/drawing/2014/main" id="{69E1DCC0-7537-7544-973C-DD1DF6A0B80B}"/>
              </a:ext>
            </a:extLst>
          </p:cNvPr>
          <p:cNvSpPr txBox="1">
            <a:spLocks/>
          </p:cNvSpPr>
          <p:nvPr/>
        </p:nvSpPr>
        <p:spPr>
          <a:xfrm>
            <a:off x="444551" y="3361954"/>
            <a:ext cx="755650" cy="360362"/>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02</a:t>
            </a:r>
            <a:endParaRPr kumimoji="0" lang="en-US" sz="1200" b="0" i="0" u="none" strike="noStrike" kern="1200" cap="none" spc="0" normalizeH="0" baseline="0" noProof="0">
              <a:ln>
                <a:noFill/>
              </a:ln>
              <a:solidFill>
                <a:srgbClr val="737373"/>
              </a:solidFill>
              <a:effectLst/>
              <a:uLnTx/>
              <a:uFillTx/>
              <a:latin typeface="Segoe UI" panose="020B0502040204020203" pitchFamily="34" charset="0"/>
              <a:ea typeface="+mj-ea"/>
              <a:cs typeface="Segoe UI" panose="020B0502040204020203" pitchFamily="34" charset="0"/>
            </a:endParaRPr>
          </a:p>
        </p:txBody>
      </p:sp>
      <p:cxnSp>
        <p:nvCxnSpPr>
          <p:cNvPr id="49" name="Straight Connector 48" descr="Outer circle label line">
            <a:extLst>
              <a:ext uri="{FF2B5EF4-FFF2-40B4-BE49-F238E27FC236}">
                <a16:creationId xmlns:a16="http://schemas.microsoft.com/office/drawing/2014/main" id="{F2832290-79E4-FD45-88A6-2E70CE1AFBD0}"/>
              </a:ext>
            </a:extLst>
          </p:cNvPr>
          <p:cNvCxnSpPr>
            <a:cxnSpLocks/>
          </p:cNvCxnSpPr>
          <p:nvPr/>
        </p:nvCxnSpPr>
        <p:spPr>
          <a:xfrm>
            <a:off x="1165698" y="2987404"/>
            <a:ext cx="1189038" cy="0"/>
          </a:xfrm>
          <a:prstGeom prst="line">
            <a:avLst/>
          </a:prstGeom>
          <a:noFill/>
          <a:ln w="12700" cap="flat" cmpd="sng" algn="ctr">
            <a:solidFill>
              <a:sysClr val="windowText" lastClr="000000"/>
            </a:solidFill>
            <a:prstDash val="solid"/>
            <a:miter lim="800000"/>
          </a:ln>
          <a:effectLst/>
        </p:spPr>
      </p:cxnSp>
      <p:sp>
        <p:nvSpPr>
          <p:cNvPr id="44" name="Title 1">
            <a:extLst>
              <a:ext uri="{FF2B5EF4-FFF2-40B4-BE49-F238E27FC236}">
                <a16:creationId xmlns:a16="http://schemas.microsoft.com/office/drawing/2014/main" id="{89585C11-2635-244A-B8D3-89601ADE0C49}"/>
              </a:ext>
            </a:extLst>
          </p:cNvPr>
          <p:cNvSpPr txBox="1">
            <a:spLocks/>
          </p:cNvSpPr>
          <p:nvPr/>
        </p:nvSpPr>
        <p:spPr>
          <a:xfrm>
            <a:off x="705880" y="2844056"/>
            <a:ext cx="389403" cy="286696"/>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03</a:t>
            </a:r>
            <a:endParaRPr kumimoji="0" lang="en-US" sz="1200" b="0" i="0" u="none" strike="noStrike" kern="1200" cap="none" spc="0" normalizeH="0" baseline="0" noProof="0">
              <a:ln>
                <a:noFill/>
              </a:ln>
              <a:solidFill>
                <a:srgbClr val="737373"/>
              </a:solidFill>
              <a:effectLst/>
              <a:uLnTx/>
              <a:uFillTx/>
              <a:latin typeface="Segoe UI" panose="020B0502040204020203" pitchFamily="34" charset="0"/>
              <a:ea typeface="+mj-ea"/>
              <a:cs typeface="Segoe UI" panose="020B0502040204020203" pitchFamily="34" charset="0"/>
            </a:endParaRPr>
          </a:p>
        </p:txBody>
      </p:sp>
      <p:sp>
        <p:nvSpPr>
          <p:cNvPr id="40" name="Title 1">
            <a:extLst>
              <a:ext uri="{FF2B5EF4-FFF2-40B4-BE49-F238E27FC236}">
                <a16:creationId xmlns:a16="http://schemas.microsoft.com/office/drawing/2014/main" id="{8E43C730-152F-344D-8591-BD70D989C274}"/>
              </a:ext>
            </a:extLst>
          </p:cNvPr>
          <p:cNvSpPr txBox="1">
            <a:spLocks/>
          </p:cNvSpPr>
          <p:nvPr/>
        </p:nvSpPr>
        <p:spPr>
          <a:xfrm>
            <a:off x="6954410" y="4626343"/>
            <a:ext cx="3956050" cy="971550"/>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Semibold" panose="020B0502040204020203" pitchFamily="34" charset="0"/>
                <a:ea typeface="+mj-ea"/>
                <a:cs typeface="Segoe UI Semibold" panose="020B0502040204020203" pitchFamily="34" charset="0"/>
              </a:rPr>
              <a:t>03 Composable Framework</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panose="020B0502040204020203" pitchFamily="34" charset="0"/>
                <a:ea typeface="+mj-ea"/>
                <a:cs typeface="Segoe UI" panose="020B0502040204020203" pitchFamily="34" charset="0"/>
              </a:rPr>
              <a:t>Package-based or image-based update mechanisms for atomic servicing and rollback.</a:t>
            </a:r>
          </a:p>
        </p:txBody>
      </p:sp>
      <p:sp>
        <p:nvSpPr>
          <p:cNvPr id="39" name="Title 1">
            <a:extLst>
              <a:ext uri="{FF2B5EF4-FFF2-40B4-BE49-F238E27FC236}">
                <a16:creationId xmlns:a16="http://schemas.microsoft.com/office/drawing/2014/main" id="{E991F7A9-410B-1E41-B22E-F0B82A6F2EE5}"/>
              </a:ext>
            </a:extLst>
          </p:cNvPr>
          <p:cNvSpPr txBox="1">
            <a:spLocks/>
          </p:cNvSpPr>
          <p:nvPr/>
        </p:nvSpPr>
        <p:spPr>
          <a:xfrm>
            <a:off x="6954410" y="3361954"/>
            <a:ext cx="3956050" cy="971550"/>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Semibold" panose="020B0502040204020203" pitchFamily="34" charset="0"/>
                <a:ea typeface="+mj-ea"/>
                <a:cs typeface="Segoe UI Semibold" panose="020B0502040204020203" pitchFamily="34" charset="0"/>
              </a:rPr>
              <a:t>02 Azure Linux Core</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panose="020B0502040204020203" pitchFamily="34" charset="0"/>
                <a:ea typeface="+mj-ea"/>
                <a:cs typeface="Segoe UI" panose="020B0502040204020203" pitchFamily="34" charset="0"/>
              </a:rPr>
              <a:t>~10,000 packages with fidelity (via RPM) across Amazon Linux, RHEL, and CentOS.</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400" b="0">
                <a:latin typeface="Segoe UI" panose="020B0502040204020203" pitchFamily="34" charset="0"/>
                <a:cs typeface="Segoe UI" panose="020B0502040204020203" pitchFamily="34" charset="0"/>
              </a:rPr>
              <a:t>Small footprint. ~ 67MB container base image and ~ 380MB core image.</a:t>
            </a:r>
          </a:p>
        </p:txBody>
      </p:sp>
      <p:sp>
        <p:nvSpPr>
          <p:cNvPr id="38" name="Title 1">
            <a:extLst>
              <a:ext uri="{FF2B5EF4-FFF2-40B4-BE49-F238E27FC236}">
                <a16:creationId xmlns:a16="http://schemas.microsoft.com/office/drawing/2014/main" id="{57C115EB-47F6-7340-9249-EB23D6DE2877}"/>
              </a:ext>
            </a:extLst>
          </p:cNvPr>
          <p:cNvSpPr txBox="1">
            <a:spLocks/>
          </p:cNvSpPr>
          <p:nvPr/>
        </p:nvSpPr>
        <p:spPr>
          <a:xfrm>
            <a:off x="6954410" y="1404503"/>
            <a:ext cx="3956050" cy="971550"/>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Semibold" panose="020B0502040204020203" pitchFamily="34" charset="0"/>
                <a:ea typeface="+mj-ea"/>
                <a:cs typeface="Segoe UI Semibold" panose="020B0502040204020203" pitchFamily="34" charset="0"/>
              </a:rPr>
              <a:t>01 Azure Linux Upstream LTS Linux Kernel</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panose="020B0502040204020203" pitchFamily="34" charset="0"/>
                <a:ea typeface="+mj-ea"/>
                <a:cs typeface="Segoe UI" panose="020B0502040204020203" pitchFamily="34" charset="0"/>
              </a:rPr>
              <a:t>Optimized for Hyper-V across cloud and edge, with Azure specific drivers for better performance.</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400" b="0">
                <a:latin typeface="Segoe UI" panose="020B0502040204020203" pitchFamily="34" charset="0"/>
                <a:cs typeface="Segoe UI" panose="020B0502040204020203" pitchFamily="34" charset="0"/>
              </a:rPr>
              <a:t>Hardened with secure defaults.</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panose="020B0502040204020203" pitchFamily="34" charset="0"/>
                <a:ea typeface="+mj-ea"/>
                <a:cs typeface="Segoe UI" panose="020B0502040204020203" pitchFamily="34" charset="0"/>
              </a:rPr>
              <a:t>Supports multiple silicon architectures used in Azure. E.g. x86_64, ARM64</a:t>
            </a:r>
          </a:p>
        </p:txBody>
      </p:sp>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a:t>What is Azure Linux?</a:t>
            </a:r>
          </a:p>
        </p:txBody>
      </p:sp>
      <p:cxnSp>
        <p:nvCxnSpPr>
          <p:cNvPr id="4" name="Straight Connector 3" descr="Outer circle label line">
            <a:extLst>
              <a:ext uri="{FF2B5EF4-FFF2-40B4-BE49-F238E27FC236}">
                <a16:creationId xmlns:a16="http://schemas.microsoft.com/office/drawing/2014/main" id="{2742C219-F49B-4F8C-A746-5051B9BC5F01}"/>
              </a:ext>
            </a:extLst>
          </p:cNvPr>
          <p:cNvCxnSpPr>
            <a:cxnSpLocks/>
          </p:cNvCxnSpPr>
          <p:nvPr/>
        </p:nvCxnSpPr>
        <p:spPr>
          <a:xfrm>
            <a:off x="980774" y="2370066"/>
            <a:ext cx="1189038" cy="0"/>
          </a:xfrm>
          <a:prstGeom prst="line">
            <a:avLst/>
          </a:prstGeom>
          <a:noFill/>
          <a:ln w="12700" cap="flat" cmpd="sng" algn="ctr">
            <a:solidFill>
              <a:sysClr val="windowText" lastClr="000000"/>
            </a:solidFill>
            <a:prstDash val="solid"/>
            <a:miter lim="800000"/>
          </a:ln>
          <a:effectLst/>
        </p:spPr>
      </p:cxnSp>
      <p:sp>
        <p:nvSpPr>
          <p:cNvPr id="5" name="Title 1">
            <a:extLst>
              <a:ext uri="{FF2B5EF4-FFF2-40B4-BE49-F238E27FC236}">
                <a16:creationId xmlns:a16="http://schemas.microsoft.com/office/drawing/2014/main" id="{4317F254-0347-1874-0AA4-A2BBCFDA7270}"/>
              </a:ext>
            </a:extLst>
          </p:cNvPr>
          <p:cNvSpPr txBox="1">
            <a:spLocks/>
          </p:cNvSpPr>
          <p:nvPr/>
        </p:nvSpPr>
        <p:spPr>
          <a:xfrm>
            <a:off x="520956" y="2226718"/>
            <a:ext cx="389403" cy="286696"/>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04</a:t>
            </a:r>
            <a:endParaRPr kumimoji="0" lang="en-US" sz="1200" b="0" i="0" u="none" strike="noStrike" kern="1200" cap="none" spc="0" normalizeH="0" baseline="0" noProof="0">
              <a:ln>
                <a:noFill/>
              </a:ln>
              <a:solidFill>
                <a:srgbClr val="737373"/>
              </a:solidFill>
              <a:effectLst/>
              <a:uLnTx/>
              <a:uFillTx/>
              <a:latin typeface="Segoe UI" panose="020B0502040204020203" pitchFamily="34" charset="0"/>
              <a:ea typeface="+mj-ea"/>
              <a:cs typeface="Segoe UI" panose="020B0502040204020203" pitchFamily="34" charset="0"/>
            </a:endParaRPr>
          </a:p>
        </p:txBody>
      </p:sp>
      <p:sp>
        <p:nvSpPr>
          <p:cNvPr id="7" name="TextBox 6">
            <a:extLst>
              <a:ext uri="{FF2B5EF4-FFF2-40B4-BE49-F238E27FC236}">
                <a16:creationId xmlns:a16="http://schemas.microsoft.com/office/drawing/2014/main" id="{A5D8CF77-9025-B47D-E3EE-EEBA179153F0}"/>
              </a:ext>
            </a:extLst>
          </p:cNvPr>
          <p:cNvSpPr txBox="1"/>
          <p:nvPr/>
        </p:nvSpPr>
        <p:spPr>
          <a:xfrm>
            <a:off x="2843389" y="3027057"/>
            <a:ext cx="1294085" cy="169277"/>
          </a:xfrm>
          <a:prstGeom prst="rect">
            <a:avLst/>
          </a:prstGeom>
          <a:noFill/>
        </p:spPr>
        <p:txBody>
          <a:bodyPr wrap="square" lIns="0" tIns="0" rIns="0" bIns="0" rtlCol="0">
            <a:spAutoFit/>
          </a:bodyPr>
          <a:lstStyle/>
          <a:p>
            <a:pPr algn="ctr"/>
            <a:r>
              <a:rPr lang="en-US" sz="1100">
                <a:latin typeface="+mj-lt"/>
              </a:rPr>
              <a:t>Azure Linux Core</a:t>
            </a:r>
          </a:p>
        </p:txBody>
      </p:sp>
      <p:sp>
        <p:nvSpPr>
          <p:cNvPr id="8" name="TextBox 7">
            <a:extLst>
              <a:ext uri="{FF2B5EF4-FFF2-40B4-BE49-F238E27FC236}">
                <a16:creationId xmlns:a16="http://schemas.microsoft.com/office/drawing/2014/main" id="{72E19625-67C7-A6E3-49F3-3B0C0E23A8A5}"/>
              </a:ext>
            </a:extLst>
          </p:cNvPr>
          <p:cNvSpPr txBox="1"/>
          <p:nvPr/>
        </p:nvSpPr>
        <p:spPr>
          <a:xfrm>
            <a:off x="2865080" y="3901372"/>
            <a:ext cx="1294085" cy="338554"/>
          </a:xfrm>
          <a:prstGeom prst="rect">
            <a:avLst/>
          </a:prstGeom>
          <a:noFill/>
        </p:spPr>
        <p:txBody>
          <a:bodyPr wrap="square" lIns="0" tIns="0" rIns="0" bIns="0" rtlCol="0">
            <a:spAutoFit/>
          </a:bodyPr>
          <a:lstStyle/>
          <a:p>
            <a:pPr algn="ctr"/>
            <a:r>
              <a:rPr lang="en-US" sz="1100" dirty="0">
                <a:latin typeface="+mj-lt"/>
              </a:rPr>
              <a:t>Microsoft Linux Kernel</a:t>
            </a:r>
          </a:p>
        </p:txBody>
      </p:sp>
      <p:sp>
        <p:nvSpPr>
          <p:cNvPr id="9" name="TextBox 8">
            <a:extLst>
              <a:ext uri="{FF2B5EF4-FFF2-40B4-BE49-F238E27FC236}">
                <a16:creationId xmlns:a16="http://schemas.microsoft.com/office/drawing/2014/main" id="{50082F26-85BD-0E20-81A1-12D02C2DAE34}"/>
              </a:ext>
            </a:extLst>
          </p:cNvPr>
          <p:cNvSpPr txBox="1"/>
          <p:nvPr/>
        </p:nvSpPr>
        <p:spPr>
          <a:xfrm>
            <a:off x="2836371" y="2361985"/>
            <a:ext cx="1294085" cy="338554"/>
          </a:xfrm>
          <a:prstGeom prst="rect">
            <a:avLst/>
          </a:prstGeom>
          <a:noFill/>
        </p:spPr>
        <p:txBody>
          <a:bodyPr wrap="square" lIns="0" tIns="0" rIns="0" bIns="0" rtlCol="0">
            <a:spAutoFit/>
          </a:bodyPr>
          <a:lstStyle/>
          <a:p>
            <a:pPr algn="ctr"/>
            <a:r>
              <a:rPr lang="en-US" sz="1100">
                <a:latin typeface="+mj-lt"/>
              </a:rPr>
              <a:t>Composable Framework</a:t>
            </a:r>
          </a:p>
        </p:txBody>
      </p:sp>
      <p:sp>
        <p:nvSpPr>
          <p:cNvPr id="10" name="TextBox 9">
            <a:extLst>
              <a:ext uri="{FF2B5EF4-FFF2-40B4-BE49-F238E27FC236}">
                <a16:creationId xmlns:a16="http://schemas.microsoft.com/office/drawing/2014/main" id="{6B64AA5F-5BC0-6A1C-FF3A-78FCA5D1D4B7}"/>
              </a:ext>
            </a:extLst>
          </p:cNvPr>
          <p:cNvSpPr txBox="1"/>
          <p:nvPr/>
        </p:nvSpPr>
        <p:spPr>
          <a:xfrm>
            <a:off x="2843389" y="1809253"/>
            <a:ext cx="1294085" cy="338554"/>
          </a:xfrm>
          <a:prstGeom prst="rect">
            <a:avLst/>
          </a:prstGeom>
          <a:noFill/>
        </p:spPr>
        <p:txBody>
          <a:bodyPr wrap="square" lIns="0" tIns="0" rIns="0" bIns="0" rtlCol="0">
            <a:spAutoFit/>
          </a:bodyPr>
          <a:lstStyle/>
          <a:p>
            <a:pPr algn="ctr"/>
            <a:r>
              <a:rPr lang="en-US" sz="1100">
                <a:latin typeface="+mj-lt"/>
              </a:rPr>
              <a:t>Azure Linux Infra &amp; Services</a:t>
            </a:r>
          </a:p>
        </p:txBody>
      </p:sp>
      <p:sp>
        <p:nvSpPr>
          <p:cNvPr id="11" name="Title 1">
            <a:extLst>
              <a:ext uri="{FF2B5EF4-FFF2-40B4-BE49-F238E27FC236}">
                <a16:creationId xmlns:a16="http://schemas.microsoft.com/office/drawing/2014/main" id="{19AF997A-FF6A-B12F-0164-BB53520A5764}"/>
              </a:ext>
            </a:extLst>
          </p:cNvPr>
          <p:cNvSpPr txBox="1">
            <a:spLocks/>
          </p:cNvSpPr>
          <p:nvPr/>
        </p:nvSpPr>
        <p:spPr>
          <a:xfrm>
            <a:off x="6954410" y="5597893"/>
            <a:ext cx="4373990" cy="971550"/>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Semibold" panose="020B0502040204020203" pitchFamily="34" charset="0"/>
                <a:ea typeface="+mj-ea"/>
                <a:cs typeface="Segoe UI Semibold" panose="020B0502040204020203" pitchFamily="34" charset="0"/>
              </a:rPr>
              <a:t>04 Azure Linux Infra &amp; Services</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panose="020B0502040204020203" pitchFamily="34" charset="0"/>
                <a:ea typeface="+mj-ea"/>
                <a:cs typeface="Segoe UI" panose="020B0502040204020203" pitchFamily="34" charset="0"/>
              </a:rPr>
              <a:t>Built from scratch to ensure supply chain security.</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400" b="0">
                <a:latin typeface="Segoe UI" panose="020B0502040204020203" pitchFamily="34" charset="0"/>
                <a:cs typeface="Segoe UI" panose="020B0502040204020203" pitchFamily="34" charset="0"/>
              </a:rPr>
              <a:t>Critical CVEs patches available within 72 hours</a:t>
            </a:r>
            <a:endParaRPr kumimoji="0" lang="en-US" sz="1400" b="0" i="0" u="none" strike="noStrike" kern="1200" cap="none" spc="0" normalizeH="0" baseline="0" noProof="0">
              <a:ln>
                <a:noFill/>
              </a:ln>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225427936"/>
      </p:ext>
    </p:extLst>
  </p:cSld>
  <p:clrMapOvr>
    <a:masterClrMapping/>
  </p:clrMapOvr>
  <p:transition advTm="104878">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588263" y="457200"/>
            <a:ext cx="11018520" cy="553998"/>
          </a:xfrm>
        </p:spPr>
        <p:txBody>
          <a:bodyPr/>
          <a:lstStyle/>
          <a:p>
            <a:r>
              <a:rPr lang="en-US" sz="3600" b="1">
                <a:solidFill>
                  <a:schemeClr val="tx1">
                    <a:lumMod val="50000"/>
                  </a:schemeClr>
                </a:solidFill>
                <a:latin typeface="Segoe UI Semibold" panose="020B0702040204020203" pitchFamily="34" charset="0"/>
                <a:cs typeface="Segoe UI Semibold" panose="020B0702040204020203" pitchFamily="34" charset="0"/>
              </a:rPr>
              <a:t>Azure Linux on Azure Kubernetes Service</a:t>
            </a:r>
            <a:endParaRPr lang="en-US" sz="3600" b="1">
              <a:solidFill>
                <a:schemeClr val="accent1"/>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FD37F42E-2A28-942E-FC53-3E3C39805D84}"/>
              </a:ext>
            </a:extLst>
          </p:cNvPr>
          <p:cNvSpPr/>
          <p:nvPr/>
        </p:nvSpPr>
        <p:spPr bwMode="auto">
          <a:xfrm>
            <a:off x="7074789" y="1911594"/>
            <a:ext cx="2674718" cy="82139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176">
              <a:solidFill>
                <a:schemeClr val="tx1"/>
              </a:soli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A809C73A-92E8-20E4-FC5B-EA757A410463}"/>
              </a:ext>
            </a:extLst>
          </p:cNvPr>
          <p:cNvSpPr txBox="1"/>
          <p:nvPr/>
        </p:nvSpPr>
        <p:spPr>
          <a:xfrm>
            <a:off x="6928271" y="2073573"/>
            <a:ext cx="2476423" cy="435039"/>
          </a:xfrm>
          <a:prstGeom prst="rect">
            <a:avLst/>
          </a:prstGeom>
          <a:noFill/>
        </p:spPr>
        <p:txBody>
          <a:bodyPr wrap="square" lIns="179259" tIns="143407" rIns="179259" bIns="143407" rtlCol="0">
            <a:spAutoFit/>
          </a:bodyPr>
          <a:lstStyle/>
          <a:p>
            <a:pPr defTabSz="914225">
              <a:lnSpc>
                <a:spcPct val="90000"/>
              </a:lnSpc>
              <a:spcAft>
                <a:spcPts val="588"/>
              </a:spcAft>
            </a:pPr>
            <a:r>
              <a:rPr lang="en-US" sz="1050">
                <a:gradFill>
                  <a:gsLst>
                    <a:gs pos="2917">
                      <a:srgbClr val="505050"/>
                    </a:gs>
                    <a:gs pos="30000">
                      <a:srgbClr val="505050"/>
                    </a:gs>
                  </a:gsLst>
                  <a:lin ang="5400000" scaled="0"/>
                </a:gradFill>
                <a:latin typeface="Segoe UI"/>
              </a:rPr>
              <a:t>Schedule pods   over private tunnel</a:t>
            </a:r>
          </a:p>
        </p:txBody>
      </p:sp>
      <p:cxnSp>
        <p:nvCxnSpPr>
          <p:cNvPr id="21" name="Straight Arrow Connector 20">
            <a:extLst>
              <a:ext uri="{FF2B5EF4-FFF2-40B4-BE49-F238E27FC236}">
                <a16:creationId xmlns:a16="http://schemas.microsoft.com/office/drawing/2014/main" id="{7A112E70-EF33-17B3-006A-02E7C62C3958}"/>
              </a:ext>
            </a:extLst>
          </p:cNvPr>
          <p:cNvCxnSpPr>
            <a:cxnSpLocks/>
            <a:stCxn id="25" idx="3"/>
            <a:endCxn id="58" idx="1"/>
          </p:cNvCxnSpPr>
          <p:nvPr/>
        </p:nvCxnSpPr>
        <p:spPr>
          <a:xfrm>
            <a:off x="3291298" y="2867639"/>
            <a:ext cx="539016" cy="5293"/>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CRMArticles_EFF5" title="Icon of two documents stacked together with writing on them">
            <a:extLst>
              <a:ext uri="{FF2B5EF4-FFF2-40B4-BE49-F238E27FC236}">
                <a16:creationId xmlns:a16="http://schemas.microsoft.com/office/drawing/2014/main" id="{0AD57D06-3E96-7DB4-D38C-08F6C6E630D2}"/>
              </a:ext>
            </a:extLst>
          </p:cNvPr>
          <p:cNvSpPr>
            <a:spLocks noChangeAspect="1" noEditPoints="1"/>
          </p:cNvSpPr>
          <p:nvPr/>
        </p:nvSpPr>
        <p:spPr bwMode="auto">
          <a:xfrm>
            <a:off x="2669820" y="262112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people_4" title="Icon of a person">
            <a:extLst>
              <a:ext uri="{FF2B5EF4-FFF2-40B4-BE49-F238E27FC236}">
                <a16:creationId xmlns:a16="http://schemas.microsoft.com/office/drawing/2014/main" id="{CF97A407-8024-63EC-4675-49C3D911EBD5}"/>
              </a:ext>
            </a:extLst>
          </p:cNvPr>
          <p:cNvSpPr>
            <a:spLocks noChangeAspect="1" noEditPoints="1"/>
          </p:cNvSpPr>
          <p:nvPr/>
        </p:nvSpPr>
        <p:spPr bwMode="auto">
          <a:xfrm>
            <a:off x="1755455" y="2621588"/>
            <a:ext cx="437788" cy="4894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Rounded Corners 24">
            <a:extLst>
              <a:ext uri="{FF2B5EF4-FFF2-40B4-BE49-F238E27FC236}">
                <a16:creationId xmlns:a16="http://schemas.microsoft.com/office/drawing/2014/main" id="{675D53F5-D25A-45D1-0CAA-D210360B16E9}"/>
              </a:ext>
            </a:extLst>
          </p:cNvPr>
          <p:cNvSpPr/>
          <p:nvPr/>
        </p:nvSpPr>
        <p:spPr bwMode="auto">
          <a:xfrm>
            <a:off x="2484630" y="2464305"/>
            <a:ext cx="806668" cy="806668"/>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26" name="Title 1">
            <a:extLst>
              <a:ext uri="{FF2B5EF4-FFF2-40B4-BE49-F238E27FC236}">
                <a16:creationId xmlns:a16="http://schemas.microsoft.com/office/drawing/2014/main" id="{7A8C9904-0028-8349-5D32-FD5AD66441DB}"/>
              </a:ext>
            </a:extLst>
          </p:cNvPr>
          <p:cNvSpPr txBox="1">
            <a:spLocks/>
          </p:cNvSpPr>
          <p:nvPr/>
        </p:nvSpPr>
        <p:spPr>
          <a:xfrm>
            <a:off x="2484629" y="2207199"/>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27" name="Rectangle: Rounded Corners 26">
            <a:extLst>
              <a:ext uri="{FF2B5EF4-FFF2-40B4-BE49-F238E27FC236}">
                <a16:creationId xmlns:a16="http://schemas.microsoft.com/office/drawing/2014/main" id="{5205DA10-BC79-076E-8A74-0555E1CE154C}"/>
              </a:ext>
            </a:extLst>
          </p:cNvPr>
          <p:cNvSpPr/>
          <p:nvPr/>
        </p:nvSpPr>
        <p:spPr bwMode="auto">
          <a:xfrm>
            <a:off x="1571015" y="2462975"/>
            <a:ext cx="806668" cy="806668"/>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28" name="Title 1">
            <a:extLst>
              <a:ext uri="{FF2B5EF4-FFF2-40B4-BE49-F238E27FC236}">
                <a16:creationId xmlns:a16="http://schemas.microsoft.com/office/drawing/2014/main" id="{02342733-BD96-6BF2-30C6-C32460EBE4F2}"/>
              </a:ext>
            </a:extLst>
          </p:cNvPr>
          <p:cNvSpPr txBox="1">
            <a:spLocks/>
          </p:cNvSpPr>
          <p:nvPr/>
        </p:nvSpPr>
        <p:spPr>
          <a:xfrm>
            <a:off x="1571014" y="2205870"/>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29" name="Straight Arrow Connector 28">
            <a:extLst>
              <a:ext uri="{FF2B5EF4-FFF2-40B4-BE49-F238E27FC236}">
                <a16:creationId xmlns:a16="http://schemas.microsoft.com/office/drawing/2014/main" id="{1F64B734-F995-CE59-42C0-496D93B5C7AC}"/>
              </a:ext>
            </a:extLst>
          </p:cNvPr>
          <p:cNvCxnSpPr>
            <a:cxnSpLocks/>
            <a:stCxn id="58" idx="3"/>
            <a:endCxn id="56" idx="1"/>
          </p:cNvCxnSpPr>
          <p:nvPr/>
        </p:nvCxnSpPr>
        <p:spPr>
          <a:xfrm flipV="1">
            <a:off x="4756565" y="1899443"/>
            <a:ext cx="1857352" cy="97348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6A69D6-18D9-C22D-B0B0-030E94381712}"/>
              </a:ext>
            </a:extLst>
          </p:cNvPr>
          <p:cNvCxnSpPr>
            <a:cxnSpLocks/>
            <a:stCxn id="56" idx="2"/>
          </p:cNvCxnSpPr>
          <p:nvPr/>
        </p:nvCxnSpPr>
        <p:spPr>
          <a:xfrm>
            <a:off x="8011227" y="2121488"/>
            <a:ext cx="0" cy="61149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6F3EE651-A5AF-BC02-7FC9-04470D735421}"/>
              </a:ext>
            </a:extLst>
          </p:cNvPr>
          <p:cNvSpPr txBox="1">
            <a:spLocks/>
          </p:cNvSpPr>
          <p:nvPr/>
        </p:nvSpPr>
        <p:spPr>
          <a:xfrm>
            <a:off x="6075242" y="3787983"/>
            <a:ext cx="3834535" cy="230662"/>
          </a:xfrm>
          <a:prstGeom prst="roundRect">
            <a:avLst/>
          </a:prstGeom>
          <a:ln>
            <a:solidFill>
              <a:schemeClr val="tx1"/>
            </a:solidFill>
          </a:ln>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a:t>
            </a:r>
            <a:r>
              <a:rPr lang="en-US" sz="980" spc="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nodepools</a:t>
            </a: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 running Azure Linux as the OS</a:t>
            </a:r>
          </a:p>
        </p:txBody>
      </p:sp>
      <p:grpSp>
        <p:nvGrpSpPr>
          <p:cNvPr id="44" name="Group 43">
            <a:extLst>
              <a:ext uri="{FF2B5EF4-FFF2-40B4-BE49-F238E27FC236}">
                <a16:creationId xmlns:a16="http://schemas.microsoft.com/office/drawing/2014/main" id="{58BC1454-1B9A-545B-6FBA-1EC85792361A}"/>
              </a:ext>
            </a:extLst>
          </p:cNvPr>
          <p:cNvGrpSpPr/>
          <p:nvPr/>
        </p:nvGrpSpPr>
        <p:grpSpPr>
          <a:xfrm>
            <a:off x="6075242" y="2800476"/>
            <a:ext cx="1861925" cy="898785"/>
            <a:chOff x="2311790" y="4566703"/>
            <a:chExt cx="1899260" cy="916808"/>
          </a:xfrm>
        </p:grpSpPr>
        <p:pic>
          <p:nvPicPr>
            <p:cNvPr id="45" name="Picture 44">
              <a:extLst>
                <a:ext uri="{FF2B5EF4-FFF2-40B4-BE49-F238E27FC236}">
                  <a16:creationId xmlns:a16="http://schemas.microsoft.com/office/drawing/2014/main" id="{512243BB-5A06-41BE-0943-B01CABA27484}"/>
                </a:ext>
              </a:extLst>
            </p:cNvPr>
            <p:cNvPicPr>
              <a:picLocks noChangeAspect="1"/>
            </p:cNvPicPr>
            <p:nvPr/>
          </p:nvPicPr>
          <p:blipFill>
            <a:blip r:embed="rId3"/>
            <a:stretch>
              <a:fillRect/>
            </a:stretch>
          </p:blipFill>
          <p:spPr>
            <a:xfrm>
              <a:off x="2446816" y="4906830"/>
              <a:ext cx="490293" cy="480341"/>
            </a:xfrm>
            <a:prstGeom prst="rect">
              <a:avLst/>
            </a:prstGeom>
          </p:spPr>
        </p:pic>
        <p:sp>
          <p:nvSpPr>
            <p:cNvPr id="46" name="Rectangle: Rounded Corners 45">
              <a:extLst>
                <a:ext uri="{FF2B5EF4-FFF2-40B4-BE49-F238E27FC236}">
                  <a16:creationId xmlns:a16="http://schemas.microsoft.com/office/drawing/2014/main" id="{9EA43B18-A71C-844B-2D72-E7F6E6F0F526}"/>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pic>
          <p:nvPicPr>
            <p:cNvPr id="47" name="Picture 46">
              <a:extLst>
                <a:ext uri="{FF2B5EF4-FFF2-40B4-BE49-F238E27FC236}">
                  <a16:creationId xmlns:a16="http://schemas.microsoft.com/office/drawing/2014/main" id="{1BB3343A-B173-A804-18A5-E229B8A67384}"/>
                </a:ext>
              </a:extLst>
            </p:cNvPr>
            <p:cNvPicPr>
              <a:picLocks noChangeAspect="1"/>
            </p:cNvPicPr>
            <p:nvPr/>
          </p:nvPicPr>
          <p:blipFill>
            <a:blip r:embed="rId3"/>
            <a:stretch>
              <a:fillRect/>
            </a:stretch>
          </p:blipFill>
          <p:spPr>
            <a:xfrm>
              <a:off x="3021696" y="4906830"/>
              <a:ext cx="490293" cy="480341"/>
            </a:xfrm>
            <a:prstGeom prst="rect">
              <a:avLst/>
            </a:prstGeom>
          </p:spPr>
        </p:pic>
        <p:pic>
          <p:nvPicPr>
            <p:cNvPr id="48" name="Picture 47">
              <a:extLst>
                <a:ext uri="{FF2B5EF4-FFF2-40B4-BE49-F238E27FC236}">
                  <a16:creationId xmlns:a16="http://schemas.microsoft.com/office/drawing/2014/main" id="{5C25BACE-514B-C4AC-B814-5D5F21B4566A}"/>
                </a:ext>
              </a:extLst>
            </p:cNvPr>
            <p:cNvPicPr>
              <a:picLocks noChangeAspect="1"/>
            </p:cNvPicPr>
            <p:nvPr/>
          </p:nvPicPr>
          <p:blipFill>
            <a:blip r:embed="rId3"/>
            <a:stretch>
              <a:fillRect/>
            </a:stretch>
          </p:blipFill>
          <p:spPr>
            <a:xfrm>
              <a:off x="3596576" y="4906830"/>
              <a:ext cx="490293" cy="480341"/>
            </a:xfrm>
            <a:prstGeom prst="rect">
              <a:avLst/>
            </a:prstGeom>
          </p:spPr>
        </p:pic>
        <p:sp>
          <p:nvSpPr>
            <p:cNvPr id="49" name="Title 1">
              <a:extLst>
                <a:ext uri="{FF2B5EF4-FFF2-40B4-BE49-F238E27FC236}">
                  <a16:creationId xmlns:a16="http://schemas.microsoft.com/office/drawing/2014/main" id="{6FF267DE-AF90-0425-F432-E1FC74ECFF97}"/>
                </a:ext>
              </a:extLst>
            </p:cNvPr>
            <p:cNvSpPr txBox="1">
              <a:spLocks/>
            </p:cNvSpPr>
            <p:nvPr/>
          </p:nvSpPr>
          <p:spPr>
            <a:xfrm>
              <a:off x="2311790" y="4566703"/>
              <a:ext cx="1117862"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 runtime</a:t>
              </a:r>
            </a:p>
          </p:txBody>
        </p:sp>
      </p:grpSp>
      <p:grpSp>
        <p:nvGrpSpPr>
          <p:cNvPr id="50" name="Group 49">
            <a:extLst>
              <a:ext uri="{FF2B5EF4-FFF2-40B4-BE49-F238E27FC236}">
                <a16:creationId xmlns:a16="http://schemas.microsoft.com/office/drawing/2014/main" id="{6C7E429B-921C-5E23-C84F-104B77D24608}"/>
              </a:ext>
            </a:extLst>
          </p:cNvPr>
          <p:cNvGrpSpPr/>
          <p:nvPr/>
        </p:nvGrpSpPr>
        <p:grpSpPr>
          <a:xfrm>
            <a:off x="8034111" y="2800476"/>
            <a:ext cx="1861925" cy="898785"/>
            <a:chOff x="2311790" y="4566703"/>
            <a:chExt cx="1899260" cy="916808"/>
          </a:xfrm>
        </p:grpSpPr>
        <p:pic>
          <p:nvPicPr>
            <p:cNvPr id="51" name="Picture 50">
              <a:extLst>
                <a:ext uri="{FF2B5EF4-FFF2-40B4-BE49-F238E27FC236}">
                  <a16:creationId xmlns:a16="http://schemas.microsoft.com/office/drawing/2014/main" id="{7345CC9A-17F0-77AF-6205-C2585B4BEDDA}"/>
                </a:ext>
              </a:extLst>
            </p:cNvPr>
            <p:cNvPicPr>
              <a:picLocks noChangeAspect="1"/>
            </p:cNvPicPr>
            <p:nvPr/>
          </p:nvPicPr>
          <p:blipFill>
            <a:blip r:embed="rId3"/>
            <a:stretch>
              <a:fillRect/>
            </a:stretch>
          </p:blipFill>
          <p:spPr>
            <a:xfrm>
              <a:off x="2446816" y="4906830"/>
              <a:ext cx="490293" cy="480341"/>
            </a:xfrm>
            <a:prstGeom prst="rect">
              <a:avLst/>
            </a:prstGeom>
          </p:spPr>
        </p:pic>
        <p:sp>
          <p:nvSpPr>
            <p:cNvPr id="52" name="Rectangle: Rounded Corners 51">
              <a:extLst>
                <a:ext uri="{FF2B5EF4-FFF2-40B4-BE49-F238E27FC236}">
                  <a16:creationId xmlns:a16="http://schemas.microsoft.com/office/drawing/2014/main" id="{6294293A-2B35-4B04-FEE9-FB6CCC4691B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pic>
          <p:nvPicPr>
            <p:cNvPr id="53" name="Picture 52">
              <a:extLst>
                <a:ext uri="{FF2B5EF4-FFF2-40B4-BE49-F238E27FC236}">
                  <a16:creationId xmlns:a16="http://schemas.microsoft.com/office/drawing/2014/main" id="{D8ED58F2-F58B-6E20-FF3E-05822B51DAE1}"/>
                </a:ext>
              </a:extLst>
            </p:cNvPr>
            <p:cNvPicPr>
              <a:picLocks noChangeAspect="1"/>
            </p:cNvPicPr>
            <p:nvPr/>
          </p:nvPicPr>
          <p:blipFill>
            <a:blip r:embed="rId3"/>
            <a:stretch>
              <a:fillRect/>
            </a:stretch>
          </p:blipFill>
          <p:spPr>
            <a:xfrm>
              <a:off x="3021696" y="4906830"/>
              <a:ext cx="490293" cy="480341"/>
            </a:xfrm>
            <a:prstGeom prst="rect">
              <a:avLst/>
            </a:prstGeom>
          </p:spPr>
        </p:pic>
        <p:pic>
          <p:nvPicPr>
            <p:cNvPr id="54" name="Picture 53">
              <a:extLst>
                <a:ext uri="{FF2B5EF4-FFF2-40B4-BE49-F238E27FC236}">
                  <a16:creationId xmlns:a16="http://schemas.microsoft.com/office/drawing/2014/main" id="{D8BA7034-68AC-F44C-21E4-3BE1CA4EACFB}"/>
                </a:ext>
              </a:extLst>
            </p:cNvPr>
            <p:cNvPicPr>
              <a:picLocks noChangeAspect="1"/>
            </p:cNvPicPr>
            <p:nvPr/>
          </p:nvPicPr>
          <p:blipFill>
            <a:blip r:embed="rId3"/>
            <a:stretch>
              <a:fillRect/>
            </a:stretch>
          </p:blipFill>
          <p:spPr>
            <a:xfrm>
              <a:off x="3596576" y="4906830"/>
              <a:ext cx="490293" cy="480341"/>
            </a:xfrm>
            <a:prstGeom prst="rect">
              <a:avLst/>
            </a:prstGeom>
          </p:spPr>
        </p:pic>
        <p:sp>
          <p:nvSpPr>
            <p:cNvPr id="55" name="Title 1">
              <a:extLst>
                <a:ext uri="{FF2B5EF4-FFF2-40B4-BE49-F238E27FC236}">
                  <a16:creationId xmlns:a16="http://schemas.microsoft.com/office/drawing/2014/main" id="{9DE119F5-B0DD-0F7B-5799-754EA6382D39}"/>
                </a:ext>
              </a:extLst>
            </p:cNvPr>
            <p:cNvSpPr txBox="1">
              <a:spLocks/>
            </p:cNvSpPr>
            <p:nvPr/>
          </p:nvSpPr>
          <p:spPr>
            <a:xfrm>
              <a:off x="2311790" y="4566703"/>
              <a:ext cx="1200198"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 runtime</a:t>
              </a:r>
            </a:p>
          </p:txBody>
        </p:sp>
      </p:grpSp>
      <p:sp>
        <p:nvSpPr>
          <p:cNvPr id="56" name="Rectangle: Rounded Corners 55">
            <a:extLst>
              <a:ext uri="{FF2B5EF4-FFF2-40B4-BE49-F238E27FC236}">
                <a16:creationId xmlns:a16="http://schemas.microsoft.com/office/drawing/2014/main" id="{B1D9D614-1AE7-E7AD-F571-28F8DF366D02}"/>
              </a:ext>
            </a:extLst>
          </p:cNvPr>
          <p:cNvSpPr/>
          <p:nvPr/>
        </p:nvSpPr>
        <p:spPr bwMode="auto">
          <a:xfrm>
            <a:off x="6613917" y="1677398"/>
            <a:ext cx="2794620" cy="444090"/>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200">
                <a:solidFill>
                  <a:schemeClr val="tx1"/>
                </a:solidFill>
                <a:latin typeface="Segoe UI"/>
                <a:ea typeface="Segoe UI" pitchFamily="34" charset="0"/>
                <a:cs typeface="Segoe UI" pitchFamily="34" charset="0"/>
              </a:rPr>
              <a:t>Azure managed control plane</a:t>
            </a:r>
          </a:p>
        </p:txBody>
      </p:sp>
      <p:pic>
        <p:nvPicPr>
          <p:cNvPr id="58" name="Picture 57">
            <a:extLst>
              <a:ext uri="{FF2B5EF4-FFF2-40B4-BE49-F238E27FC236}">
                <a16:creationId xmlns:a16="http://schemas.microsoft.com/office/drawing/2014/main" id="{9041DB37-F1A9-DB4A-018E-0D2665B15643}"/>
              </a:ext>
            </a:extLst>
          </p:cNvPr>
          <p:cNvPicPr>
            <a:picLocks noChangeAspect="1"/>
          </p:cNvPicPr>
          <p:nvPr/>
        </p:nvPicPr>
        <p:blipFill>
          <a:blip r:embed="rId4"/>
          <a:stretch>
            <a:fillRect/>
          </a:stretch>
        </p:blipFill>
        <p:spPr>
          <a:xfrm>
            <a:off x="3830314" y="2409806"/>
            <a:ext cx="926251" cy="926251"/>
          </a:xfrm>
          <a:prstGeom prst="rect">
            <a:avLst/>
          </a:prstGeom>
        </p:spPr>
      </p:pic>
      <p:sp>
        <p:nvSpPr>
          <p:cNvPr id="59" name="Title 1">
            <a:extLst>
              <a:ext uri="{FF2B5EF4-FFF2-40B4-BE49-F238E27FC236}">
                <a16:creationId xmlns:a16="http://schemas.microsoft.com/office/drawing/2014/main" id="{8410B57E-4E02-D200-F256-8A2769B782DB}"/>
              </a:ext>
            </a:extLst>
          </p:cNvPr>
          <p:cNvSpPr txBox="1">
            <a:spLocks/>
          </p:cNvSpPr>
          <p:nvPr/>
        </p:nvSpPr>
        <p:spPr>
          <a:xfrm>
            <a:off x="1095331" y="4531294"/>
            <a:ext cx="4391934" cy="1447148"/>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lvl="1" defTabSz="914192">
              <a:lnSpc>
                <a:spcPct val="120000"/>
              </a:lnSpc>
              <a:spcBef>
                <a:spcPct val="0"/>
              </a:spcBef>
              <a:spcAft>
                <a:spcPts val="588"/>
              </a:spcAft>
              <a:defRPr/>
            </a:pPr>
            <a:r>
              <a:rPr lang="en-US" sz="1600" b="1">
                <a:ln w="3175">
                  <a:noFill/>
                </a:ln>
                <a:solidFill>
                  <a:schemeClr val="accent1"/>
                </a:solidFill>
                <a:latin typeface="Segoe UI"/>
                <a:cs typeface="Segoe UI" pitchFamily="34" charset="0"/>
              </a:rPr>
              <a:t>All the benefits of AKS</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latin typeface="Segoe UI"/>
                <a:cs typeface="Segoe UI" pitchFamily="34" charset="0"/>
              </a:rPr>
              <a:t>Available worldwide wherever AKS is available. </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latin typeface="Segoe UI"/>
                <a:cs typeface="Segoe UI" pitchFamily="34" charset="0"/>
              </a:rPr>
              <a:t>All Azure extensions and add-ons tested.</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latin typeface="Segoe UI"/>
                <a:cs typeface="Segoe UI" pitchFamily="34" charset="0"/>
              </a:rPr>
              <a:t>New features will be supported on existing distros plus Azure Linux.</a:t>
            </a:r>
          </a:p>
        </p:txBody>
      </p:sp>
      <p:sp>
        <p:nvSpPr>
          <p:cNvPr id="3" name="TextBox 2">
            <a:extLst>
              <a:ext uri="{FF2B5EF4-FFF2-40B4-BE49-F238E27FC236}">
                <a16:creationId xmlns:a16="http://schemas.microsoft.com/office/drawing/2014/main" id="{78DA589A-3ACF-63C5-221D-4DEE5A48035D}"/>
              </a:ext>
            </a:extLst>
          </p:cNvPr>
          <p:cNvSpPr txBox="1"/>
          <p:nvPr/>
        </p:nvSpPr>
        <p:spPr>
          <a:xfrm>
            <a:off x="6075241" y="4465094"/>
            <a:ext cx="4799905" cy="2222788"/>
          </a:xfrm>
          <a:prstGeom prst="rect">
            <a:avLst/>
          </a:prstGeom>
          <a:noFill/>
        </p:spPr>
        <p:txBody>
          <a:bodyPr wrap="square">
            <a:spAutoFit/>
          </a:bodyPr>
          <a:lstStyle/>
          <a:p>
            <a:pPr marL="0" lvl="1" defTabSz="914192">
              <a:lnSpc>
                <a:spcPct val="120000"/>
              </a:lnSpc>
              <a:spcBef>
                <a:spcPct val="0"/>
              </a:spcBef>
              <a:spcAft>
                <a:spcPts val="588"/>
              </a:spcAft>
              <a:defRPr/>
            </a:pPr>
            <a:r>
              <a:rPr lang="en-US" sz="1600" b="1">
                <a:ln w="3175">
                  <a:noFill/>
                </a:ln>
                <a:solidFill>
                  <a:schemeClr val="accent1"/>
                </a:solidFill>
                <a:latin typeface="Segoe UI"/>
                <a:cs typeface="Segoe UI" pitchFamily="34" charset="0"/>
              </a:rPr>
              <a:t>plus, the benefits of Azure Linux</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cs typeface="Segoe UI" pitchFamily="34" charset="0"/>
              </a:rPr>
              <a:t>Slimmer image (~hundred fewer packages) resulting in better performance and security. </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cs typeface="Segoe UI" pitchFamily="34" charset="0"/>
              </a:rPr>
              <a:t>Robust testing. </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cs typeface="Segoe UI" pitchFamily="34" charset="0"/>
              </a:rPr>
              <a:t>One vendor to support the full AKS stack. </a:t>
            </a:r>
          </a:p>
          <a:p>
            <a:pPr marL="285750" lvl="1" indent="-285750" defTabSz="914192">
              <a:lnSpc>
                <a:spcPct val="120000"/>
              </a:lnSpc>
              <a:spcBef>
                <a:spcPct val="0"/>
              </a:spcBef>
              <a:spcAft>
                <a:spcPts val="588"/>
              </a:spcAft>
              <a:buFont typeface="Arial" panose="020B0604020202020204" pitchFamily="34" charset="0"/>
              <a:buChar char="•"/>
              <a:defRPr/>
            </a:pPr>
            <a:r>
              <a:rPr lang="en-US" sz="1400">
                <a:ln w="3175">
                  <a:noFill/>
                </a:ln>
                <a:solidFill>
                  <a:schemeClr val="tx1">
                    <a:lumMod val="50000"/>
                  </a:schemeClr>
                </a:solidFill>
                <a:cs typeface="Segoe UI" pitchFamily="34" charset="0"/>
              </a:rPr>
              <a:t>Microsoft infrastructure scanning and patching security patches.</a:t>
            </a:r>
          </a:p>
        </p:txBody>
      </p:sp>
    </p:spTree>
    <p:extLst>
      <p:ext uri="{BB962C8B-B14F-4D97-AF65-F5344CB8AC3E}">
        <p14:creationId xmlns:p14="http://schemas.microsoft.com/office/powerpoint/2010/main" val="673631689"/>
      </p:ext>
    </p:extLst>
  </p:cSld>
  <p:clrMapOvr>
    <a:masterClrMapping/>
  </p:clrMapOvr>
  <p:transition advTm="77885">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84F785-3576-8921-8D44-35939DDF18E6}"/>
              </a:ext>
            </a:extLst>
          </p:cNvPr>
          <p:cNvSpPr>
            <a:spLocks noGrp="1"/>
          </p:cNvSpPr>
          <p:nvPr>
            <p:ph type="title"/>
          </p:nvPr>
        </p:nvSpPr>
        <p:spPr>
          <a:xfrm>
            <a:off x="582402" y="493303"/>
            <a:ext cx="11018520" cy="553998"/>
          </a:xfrm>
        </p:spPr>
        <p:txBody>
          <a:bodyPr/>
          <a:lstStyle/>
          <a:p>
            <a:r>
              <a:rPr lang="en-US" dirty="0">
                <a:solidFill>
                  <a:srgbClr val="000000"/>
                </a:solidFill>
                <a:ea typeface="Segoe UI Black"/>
                <a:cs typeface="Segoe UI"/>
              </a:rPr>
              <a:t>Release Cadence</a:t>
            </a:r>
            <a:endParaRPr lang="en-US" spc="-51" dirty="0">
              <a:solidFill>
                <a:schemeClr val="accent1"/>
              </a:solidFill>
              <a:cs typeface="Segoe UI"/>
            </a:endParaRPr>
          </a:p>
        </p:txBody>
      </p:sp>
      <p:sp>
        <p:nvSpPr>
          <p:cNvPr id="16" name="Rectangle 15">
            <a:extLst>
              <a:ext uri="{FF2B5EF4-FFF2-40B4-BE49-F238E27FC236}">
                <a16:creationId xmlns:a16="http://schemas.microsoft.com/office/drawing/2014/main" id="{3C5CFD53-6941-EB2F-C859-4A0AD4BBA2AB}"/>
              </a:ext>
            </a:extLst>
          </p:cNvPr>
          <p:cNvSpPr/>
          <p:nvPr/>
        </p:nvSpPr>
        <p:spPr bwMode="auto">
          <a:xfrm>
            <a:off x="2620261" y="4681590"/>
            <a:ext cx="1515895" cy="507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Azure Linux &amp; AKS test suites</a:t>
            </a:r>
          </a:p>
        </p:txBody>
      </p:sp>
      <p:sp>
        <p:nvSpPr>
          <p:cNvPr id="18" name="Rectangle 17">
            <a:extLst>
              <a:ext uri="{FF2B5EF4-FFF2-40B4-BE49-F238E27FC236}">
                <a16:creationId xmlns:a16="http://schemas.microsoft.com/office/drawing/2014/main" id="{6BD25232-3CD6-6B58-BE9D-D111FE7FC192}"/>
              </a:ext>
            </a:extLst>
          </p:cNvPr>
          <p:cNvSpPr/>
          <p:nvPr/>
        </p:nvSpPr>
        <p:spPr bwMode="auto">
          <a:xfrm>
            <a:off x="4498233" y="4664992"/>
            <a:ext cx="1614229" cy="5078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Published in  Marketplace</a:t>
            </a:r>
          </a:p>
        </p:txBody>
      </p:sp>
      <p:sp>
        <p:nvSpPr>
          <p:cNvPr id="19" name="Rectangle 18">
            <a:extLst>
              <a:ext uri="{FF2B5EF4-FFF2-40B4-BE49-F238E27FC236}">
                <a16:creationId xmlns:a16="http://schemas.microsoft.com/office/drawing/2014/main" id="{BCEA550C-3EFF-AB49-6E1F-2AF8ADCFB825}"/>
              </a:ext>
            </a:extLst>
          </p:cNvPr>
          <p:cNvSpPr/>
          <p:nvPr/>
        </p:nvSpPr>
        <p:spPr bwMode="auto">
          <a:xfrm>
            <a:off x="6411951" y="4646308"/>
            <a:ext cx="1491221" cy="50323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AKS Image Builder</a:t>
            </a:r>
          </a:p>
        </p:txBody>
      </p:sp>
      <p:sp>
        <p:nvSpPr>
          <p:cNvPr id="21" name="Rectangle 20">
            <a:extLst>
              <a:ext uri="{FF2B5EF4-FFF2-40B4-BE49-F238E27FC236}">
                <a16:creationId xmlns:a16="http://schemas.microsoft.com/office/drawing/2014/main" id="{4373D644-6BEA-34FA-22AB-7EC484B77AC7}"/>
              </a:ext>
            </a:extLst>
          </p:cNvPr>
          <p:cNvSpPr/>
          <p:nvPr/>
        </p:nvSpPr>
        <p:spPr bwMode="auto">
          <a:xfrm>
            <a:off x="10110213" y="4655525"/>
            <a:ext cx="1556221" cy="47949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AKS release</a:t>
            </a:r>
          </a:p>
        </p:txBody>
      </p:sp>
      <p:cxnSp>
        <p:nvCxnSpPr>
          <p:cNvPr id="22" name="Straight Arrow Connector 21">
            <a:extLst>
              <a:ext uri="{FF2B5EF4-FFF2-40B4-BE49-F238E27FC236}">
                <a16:creationId xmlns:a16="http://schemas.microsoft.com/office/drawing/2014/main" id="{0AFC548B-38F2-752F-BCCF-AF8090E0A46F}"/>
              </a:ext>
            </a:extLst>
          </p:cNvPr>
          <p:cNvCxnSpPr>
            <a:cxnSpLocks/>
            <a:stCxn id="36" idx="3"/>
            <a:endCxn id="16" idx="1"/>
          </p:cNvCxnSpPr>
          <p:nvPr/>
        </p:nvCxnSpPr>
        <p:spPr>
          <a:xfrm>
            <a:off x="2289172" y="4935501"/>
            <a:ext cx="33108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87B865-E420-5B19-7841-68CB714A1B54}"/>
              </a:ext>
            </a:extLst>
          </p:cNvPr>
          <p:cNvCxnSpPr/>
          <p:nvPr/>
        </p:nvCxnSpPr>
        <p:spPr>
          <a:xfrm flipV="1">
            <a:off x="4167795" y="4940465"/>
            <a:ext cx="27998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670CF9-520E-5A8D-542F-4A4D78689C6F}"/>
              </a:ext>
            </a:extLst>
          </p:cNvPr>
          <p:cNvCxnSpPr/>
          <p:nvPr/>
        </p:nvCxnSpPr>
        <p:spPr>
          <a:xfrm flipV="1">
            <a:off x="6122212" y="4975846"/>
            <a:ext cx="27998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231A79-AEC1-3E19-D2AC-D6CEC2D58AA9}"/>
              </a:ext>
            </a:extLst>
          </p:cNvPr>
          <p:cNvCxnSpPr>
            <a:cxnSpLocks/>
            <a:endCxn id="63" idx="1"/>
          </p:cNvCxnSpPr>
          <p:nvPr/>
        </p:nvCxnSpPr>
        <p:spPr>
          <a:xfrm flipV="1">
            <a:off x="7803435" y="4901567"/>
            <a:ext cx="472431" cy="113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7C0657-57F9-B3B6-9B32-F7D94905BE03}"/>
              </a:ext>
            </a:extLst>
          </p:cNvPr>
          <p:cNvCxnSpPr>
            <a:cxnSpLocks/>
            <a:stCxn id="63" idx="3"/>
            <a:endCxn id="21" idx="1"/>
          </p:cNvCxnSpPr>
          <p:nvPr/>
        </p:nvCxnSpPr>
        <p:spPr>
          <a:xfrm flipV="1">
            <a:off x="9767087" y="4895271"/>
            <a:ext cx="343126" cy="62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9672CF-9D91-79A7-0F1F-8BB8CB3DE9DC}"/>
              </a:ext>
            </a:extLst>
          </p:cNvPr>
          <p:cNvCxnSpPr>
            <a:cxnSpLocks/>
          </p:cNvCxnSpPr>
          <p:nvPr/>
        </p:nvCxnSpPr>
        <p:spPr>
          <a:xfrm>
            <a:off x="6237915" y="3818031"/>
            <a:ext cx="0" cy="2974319"/>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BA5D7F7-B62F-6F3C-356C-8142B47CBA21}"/>
              </a:ext>
            </a:extLst>
          </p:cNvPr>
          <p:cNvCxnSpPr>
            <a:cxnSpLocks/>
          </p:cNvCxnSpPr>
          <p:nvPr/>
        </p:nvCxnSpPr>
        <p:spPr>
          <a:xfrm flipV="1">
            <a:off x="9017506" y="5193589"/>
            <a:ext cx="0" cy="385570"/>
          </a:xfrm>
          <a:prstGeom prst="straightConnector1">
            <a:avLst/>
          </a:prstGeom>
          <a:ln w="41275">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AF11BDE-07C2-739B-D9E8-B61BF829AF97}"/>
              </a:ext>
            </a:extLst>
          </p:cNvPr>
          <p:cNvSpPr txBox="1"/>
          <p:nvPr/>
        </p:nvSpPr>
        <p:spPr>
          <a:xfrm>
            <a:off x="8217323" y="5944801"/>
            <a:ext cx="1711843"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Segoe UI Semibold"/>
                <a:ea typeface="+mn-ea"/>
                <a:cs typeface="+mn-cs"/>
              </a:rPr>
              <a:t>Enters AKS’ test suite</a:t>
            </a:r>
          </a:p>
        </p:txBody>
      </p:sp>
      <p:sp>
        <p:nvSpPr>
          <p:cNvPr id="32" name="TextBox 31">
            <a:extLst>
              <a:ext uri="{FF2B5EF4-FFF2-40B4-BE49-F238E27FC236}">
                <a16:creationId xmlns:a16="http://schemas.microsoft.com/office/drawing/2014/main" id="{FA7526C0-0288-555C-116C-F30219C401E5}"/>
              </a:ext>
            </a:extLst>
          </p:cNvPr>
          <p:cNvSpPr txBox="1"/>
          <p:nvPr/>
        </p:nvSpPr>
        <p:spPr>
          <a:xfrm>
            <a:off x="1906869" y="3969093"/>
            <a:ext cx="382251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ea"/>
                <a:cs typeface="+mn-cs"/>
              </a:rPr>
              <a:t>Validation by Azure Linux Team</a:t>
            </a:r>
          </a:p>
        </p:txBody>
      </p:sp>
      <p:sp>
        <p:nvSpPr>
          <p:cNvPr id="33" name="TextBox 32">
            <a:extLst>
              <a:ext uri="{FF2B5EF4-FFF2-40B4-BE49-F238E27FC236}">
                <a16:creationId xmlns:a16="http://schemas.microsoft.com/office/drawing/2014/main" id="{6FC279E3-3E33-E79D-3763-77F323D93E2C}"/>
              </a:ext>
            </a:extLst>
          </p:cNvPr>
          <p:cNvSpPr txBox="1"/>
          <p:nvPr/>
        </p:nvSpPr>
        <p:spPr>
          <a:xfrm>
            <a:off x="7856158" y="3969093"/>
            <a:ext cx="327128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Segoe UI Semibold"/>
                <a:ea typeface="+mn-ea"/>
                <a:cs typeface="+mn-cs"/>
              </a:rPr>
              <a:t>Validation by AKS Team</a:t>
            </a:r>
          </a:p>
        </p:txBody>
      </p:sp>
      <p:sp>
        <p:nvSpPr>
          <p:cNvPr id="35" name="Rectangle 34">
            <a:extLst>
              <a:ext uri="{FF2B5EF4-FFF2-40B4-BE49-F238E27FC236}">
                <a16:creationId xmlns:a16="http://schemas.microsoft.com/office/drawing/2014/main" id="{FCC79808-BC7E-8EC4-39EF-0F918EA4E148}"/>
              </a:ext>
            </a:extLst>
          </p:cNvPr>
          <p:cNvSpPr/>
          <p:nvPr/>
        </p:nvSpPr>
        <p:spPr bwMode="auto">
          <a:xfrm>
            <a:off x="4580616" y="5694035"/>
            <a:ext cx="1467481" cy="507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PMC</a:t>
            </a:r>
          </a:p>
        </p:txBody>
      </p:sp>
      <p:sp>
        <p:nvSpPr>
          <p:cNvPr id="36" name="Rectangle 35">
            <a:extLst>
              <a:ext uri="{FF2B5EF4-FFF2-40B4-BE49-F238E27FC236}">
                <a16:creationId xmlns:a16="http://schemas.microsoft.com/office/drawing/2014/main" id="{63DC81C3-CFF5-FEC4-9AF2-1431CEE26434}"/>
              </a:ext>
            </a:extLst>
          </p:cNvPr>
          <p:cNvSpPr/>
          <p:nvPr/>
        </p:nvSpPr>
        <p:spPr bwMode="auto">
          <a:xfrm>
            <a:off x="855827" y="4681589"/>
            <a:ext cx="1433345" cy="5078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Azure Linux Build</a:t>
            </a:r>
          </a:p>
        </p:txBody>
      </p:sp>
      <p:cxnSp>
        <p:nvCxnSpPr>
          <p:cNvPr id="49" name="Connector: Elbow 48">
            <a:extLst>
              <a:ext uri="{FF2B5EF4-FFF2-40B4-BE49-F238E27FC236}">
                <a16:creationId xmlns:a16="http://schemas.microsoft.com/office/drawing/2014/main" id="{F0D0C52D-D5E8-1D5A-9987-3F560D1B20F9}"/>
              </a:ext>
            </a:extLst>
          </p:cNvPr>
          <p:cNvCxnSpPr>
            <a:cxnSpLocks/>
          </p:cNvCxnSpPr>
          <p:nvPr/>
        </p:nvCxnSpPr>
        <p:spPr>
          <a:xfrm flipV="1">
            <a:off x="2311137" y="5183251"/>
            <a:ext cx="1067071" cy="77375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BAF341CC-80DA-3F84-E536-71697C1AA409}"/>
              </a:ext>
            </a:extLst>
          </p:cNvPr>
          <p:cNvCxnSpPr>
            <a:cxnSpLocks/>
            <a:stCxn id="16" idx="3"/>
            <a:endCxn id="35" idx="1"/>
          </p:cNvCxnSpPr>
          <p:nvPr/>
        </p:nvCxnSpPr>
        <p:spPr>
          <a:xfrm>
            <a:off x="4136156" y="4935502"/>
            <a:ext cx="444460" cy="101244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itle 49">
            <a:extLst>
              <a:ext uri="{FF2B5EF4-FFF2-40B4-BE49-F238E27FC236}">
                <a16:creationId xmlns:a16="http://schemas.microsoft.com/office/drawing/2014/main" id="{7556164A-73BE-440E-FA61-9CD60726BC75}"/>
              </a:ext>
            </a:extLst>
          </p:cNvPr>
          <p:cNvSpPr txBox="1">
            <a:spLocks/>
          </p:cNvSpPr>
          <p:nvPr/>
        </p:nvSpPr>
        <p:spPr>
          <a:xfrm>
            <a:off x="426081" y="1345917"/>
            <a:ext cx="11440481" cy="2215991"/>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1" i="0" u="none" strike="noStrike" kern="1200" cap="none" spc="-51" normalizeH="0" baseline="0" noProof="0">
                <a:ln w="3175">
                  <a:noFill/>
                </a:ln>
                <a:solidFill>
                  <a:srgbClr val="000000"/>
                </a:solidFill>
                <a:effectLst/>
                <a:uLnTx/>
                <a:uFillTx/>
                <a:latin typeface="Segoe UI"/>
                <a:ea typeface="+mn-ea"/>
                <a:cs typeface="Segoe UI"/>
              </a:rPr>
              <a:t>Image Validation and Performance: </a:t>
            </a:r>
            <a:r>
              <a:rPr kumimoji="0" lang="en-US" sz="1600" b="0" i="0" u="none" strike="noStrike" kern="1200" cap="none" spc="-51" normalizeH="0" baseline="0" noProof="0">
                <a:ln w="3175">
                  <a:noFill/>
                </a:ln>
                <a:solidFill>
                  <a:srgbClr val="000000"/>
                </a:solidFill>
                <a:effectLst/>
                <a:uLnTx/>
                <a:uFillTx/>
                <a:latin typeface="Segoe UI"/>
                <a:ea typeface="+mn-ea"/>
                <a:cs typeface="Segoe UI"/>
              </a:rPr>
              <a:t>Thorough validation and performance testing in Azure environments part of internal gates.  </a:t>
            </a:r>
          </a:p>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1" normalizeH="0" baseline="0" noProof="0">
              <a:ln w="3175">
                <a:noFill/>
              </a:ln>
              <a:solidFill>
                <a:srgbClr val="000000"/>
              </a:solidFill>
              <a:effectLst/>
              <a:uLnTx/>
              <a:uFillTx/>
              <a:latin typeface="Segoe UI"/>
              <a:ea typeface="+mn-ea"/>
              <a:cs typeface="Segoe UI"/>
            </a:endParaRPr>
          </a:p>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1" i="0" u="none" strike="noStrike" kern="1200" cap="none" spc="-51" normalizeH="0" baseline="0" noProof="0">
                <a:ln w="3175">
                  <a:noFill/>
                </a:ln>
                <a:solidFill>
                  <a:srgbClr val="000000"/>
                </a:solidFill>
                <a:effectLst/>
                <a:uLnTx/>
                <a:uFillTx/>
                <a:latin typeface="Segoe UI"/>
                <a:ea typeface="+mn-ea"/>
                <a:cs typeface="Segoe UI"/>
              </a:rPr>
              <a:t>Packages validation: </a:t>
            </a:r>
            <a:r>
              <a:rPr kumimoji="0" lang="en-US" sz="1600" b="0" i="0" u="none" strike="noStrike" kern="1200" cap="none" spc="-51" normalizeH="0" baseline="0" noProof="0">
                <a:ln w="3175">
                  <a:noFill/>
                </a:ln>
                <a:solidFill>
                  <a:srgbClr val="000000"/>
                </a:solidFill>
                <a:effectLst/>
                <a:uLnTx/>
                <a:uFillTx/>
                <a:latin typeface="Segoe UI"/>
                <a:ea typeface="+mn-ea"/>
                <a:cs typeface="Segoe UI"/>
              </a:rPr>
              <a:t>Packages validated in Azure. Faulty Packages (</a:t>
            </a:r>
            <a:r>
              <a:rPr kumimoji="0" lang="en-US" sz="1600" b="0" i="0" u="none" strike="noStrike" kern="1200" cap="none" spc="-51" normalizeH="0" baseline="0" noProof="0" err="1">
                <a:ln w="3175">
                  <a:noFill/>
                </a:ln>
                <a:solidFill>
                  <a:srgbClr val="000000"/>
                </a:solidFill>
                <a:effectLst/>
                <a:uLnTx/>
                <a:uFillTx/>
                <a:latin typeface="Segoe UI"/>
                <a:ea typeface="+mn-ea"/>
                <a:cs typeface="Segoe UI"/>
              </a:rPr>
              <a:t>moby</a:t>
            </a:r>
            <a:r>
              <a:rPr kumimoji="0" lang="en-US" sz="1600" b="0" i="0" u="none" strike="noStrike" kern="1200" cap="none" spc="-51" normalizeH="0" baseline="0" noProof="0">
                <a:ln w="3175">
                  <a:noFill/>
                </a:ln>
                <a:solidFill>
                  <a:srgbClr val="000000"/>
                </a:solidFill>
                <a:effectLst/>
                <a:uLnTx/>
                <a:uFillTx/>
                <a:latin typeface="Segoe UI"/>
                <a:ea typeface="+mn-ea"/>
                <a:cs typeface="Segoe UI"/>
              </a:rPr>
              <a:t>-containerd etc) gets blocked as AKS E2E tests are core internal validation gates.</a:t>
            </a:r>
          </a:p>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1" normalizeH="0" baseline="0" noProof="0">
              <a:ln w="3175">
                <a:noFill/>
              </a:ln>
              <a:solidFill>
                <a:srgbClr val="000000"/>
              </a:solidFill>
              <a:effectLst/>
              <a:uLnTx/>
              <a:uFillTx/>
              <a:latin typeface="Segoe UI"/>
              <a:ea typeface="+mn-ea"/>
              <a:cs typeface="Segoe UI"/>
            </a:endParaRPr>
          </a:p>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1" i="0" u="none" strike="noStrike" kern="1200" cap="none" spc="-51" normalizeH="0" baseline="0" noProof="0">
                <a:ln w="3175">
                  <a:noFill/>
                </a:ln>
                <a:solidFill>
                  <a:srgbClr val="000000"/>
                </a:solidFill>
                <a:effectLst/>
                <a:uLnTx/>
                <a:uFillTx/>
                <a:latin typeface="Segoe UI"/>
                <a:ea typeface="+mn-ea"/>
                <a:cs typeface="Segoe UI"/>
              </a:rPr>
              <a:t>Agent and E2E validation: </a:t>
            </a:r>
            <a:r>
              <a:rPr kumimoji="0" lang="en-US" sz="1600" b="0" i="0" u="none" strike="noStrike" kern="1200" cap="none" spc="-51" normalizeH="0" baseline="0" noProof="0">
                <a:ln w="3175">
                  <a:noFill/>
                </a:ln>
                <a:solidFill>
                  <a:srgbClr val="000000"/>
                </a:solidFill>
                <a:effectLst/>
                <a:uLnTx/>
                <a:uFillTx/>
                <a:latin typeface="Segoe UI"/>
                <a:ea typeface="+mn-ea"/>
                <a:cs typeface="Segoe UI"/>
              </a:rPr>
              <a:t>Agents teams validate Azure Linux as default supported image (in-progress). </a:t>
            </a:r>
            <a:r>
              <a:rPr kumimoji="0" lang="en-US" sz="1600" b="0" i="0" u="none" strike="noStrike" kern="1200" cap="none" spc="0" normalizeH="0" baseline="0" noProof="0">
                <a:ln>
                  <a:noFill/>
                </a:ln>
                <a:solidFill>
                  <a:srgbClr val="000000"/>
                </a:solidFill>
                <a:effectLst/>
                <a:uLnTx/>
                <a:uFillTx/>
                <a:latin typeface="Segoe UI"/>
                <a:ea typeface="+mn-ea"/>
                <a:cs typeface="Segoe UI"/>
              </a:rPr>
              <a:t>AKS planning to perform additional scale and stress tests to cover the complex AKS scenarios.</a:t>
            </a:r>
          </a:p>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1" normalizeH="0" baseline="0" noProof="0">
              <a:ln w="3175">
                <a:noFill/>
              </a:ln>
              <a:solidFill>
                <a:srgbClr val="000000"/>
              </a:solidFill>
              <a:effectLst/>
              <a:uLnTx/>
              <a:uFillTx/>
              <a:latin typeface="Segoe UI"/>
              <a:ea typeface="+mn-ea"/>
              <a:cs typeface="Segoe UI"/>
            </a:endParaRPr>
          </a:p>
          <a:p>
            <a:pPr marL="285750" marR="0" lvl="0" indent="-285750" algn="l" defTabSz="951304"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1" i="0" u="none" strike="noStrike" kern="1200" cap="none" spc="-51" normalizeH="0" baseline="0" noProof="0">
                <a:ln w="3175">
                  <a:noFill/>
                </a:ln>
                <a:solidFill>
                  <a:srgbClr val="000000"/>
                </a:solidFill>
                <a:effectLst/>
                <a:uLnTx/>
                <a:uFillTx/>
                <a:latin typeface="Segoe UI"/>
                <a:ea typeface="+mn-ea"/>
                <a:cs typeface="Segoe UI"/>
              </a:rPr>
              <a:t>Release Cadence: </a:t>
            </a:r>
            <a:r>
              <a:rPr lang="en-US" sz="1600">
                <a:solidFill>
                  <a:srgbClr val="000000"/>
                </a:solidFill>
                <a:latin typeface="Segoe UI"/>
                <a:cs typeface="Segoe UI"/>
              </a:rPr>
              <a:t>Azure Linux performs upgrades monthly. </a:t>
            </a:r>
            <a:r>
              <a:rPr kumimoji="0" lang="en-US" sz="1600" b="0" i="0" u="none" strike="noStrike" kern="1200" cap="none" spc="0" normalizeH="0" baseline="0" noProof="0">
                <a:ln>
                  <a:noFill/>
                </a:ln>
                <a:solidFill>
                  <a:srgbClr val="000000"/>
                </a:solidFill>
                <a:effectLst/>
                <a:uLnTx/>
                <a:uFillTx/>
                <a:latin typeface="Segoe UI"/>
                <a:ea typeface="+mn-ea"/>
                <a:cs typeface="Segoe UI"/>
              </a:rPr>
              <a:t>AKS builds new images weekly from published packages updates.</a:t>
            </a:r>
            <a:r>
              <a:rPr lang="en-US" sz="1600">
                <a:solidFill>
                  <a:srgbClr val="000000"/>
                </a:solidFill>
                <a:latin typeface="Segoe UI"/>
                <a:cs typeface="Segoe UI"/>
              </a:rPr>
              <a:t> </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p:txBody>
      </p:sp>
      <p:cxnSp>
        <p:nvCxnSpPr>
          <p:cNvPr id="68" name="Connector: Elbow 67">
            <a:extLst>
              <a:ext uri="{FF2B5EF4-FFF2-40B4-BE49-F238E27FC236}">
                <a16:creationId xmlns:a16="http://schemas.microsoft.com/office/drawing/2014/main" id="{79460065-7CC3-3EC7-6C15-3DD8EC4CC5A0}"/>
              </a:ext>
            </a:extLst>
          </p:cNvPr>
          <p:cNvCxnSpPr>
            <a:cxnSpLocks/>
            <a:stCxn id="35" idx="3"/>
            <a:endCxn id="19" idx="2"/>
          </p:cNvCxnSpPr>
          <p:nvPr/>
        </p:nvCxnSpPr>
        <p:spPr>
          <a:xfrm flipV="1">
            <a:off x="6048097" y="5149543"/>
            <a:ext cx="1109465" cy="7984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1" name="Picture 2" descr="Ubuntu logo">
            <a:extLst>
              <a:ext uri="{FF2B5EF4-FFF2-40B4-BE49-F238E27FC236}">
                <a16:creationId xmlns:a16="http://schemas.microsoft.com/office/drawing/2014/main" id="{736C0C55-0D0B-CAD6-7665-B2A833A278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4316" y="5631636"/>
            <a:ext cx="1197859" cy="2702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Image result for cbl-mariner">
            <a:extLst>
              <a:ext uri="{FF2B5EF4-FFF2-40B4-BE49-F238E27FC236}">
                <a16:creationId xmlns:a16="http://schemas.microsoft.com/office/drawing/2014/main" id="{3A23BB0E-025E-8436-8387-A8E656A144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6483" y="3758935"/>
            <a:ext cx="752697" cy="752697"/>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CEBAD5D-CB58-436C-B3AE-332F647A9711}"/>
              </a:ext>
            </a:extLst>
          </p:cNvPr>
          <p:cNvSpPr/>
          <p:nvPr/>
        </p:nvSpPr>
        <p:spPr bwMode="auto">
          <a:xfrm>
            <a:off x="8275866" y="4649949"/>
            <a:ext cx="1491221" cy="50323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AKS E2E tests</a:t>
            </a:r>
          </a:p>
        </p:txBody>
      </p:sp>
      <p:sp>
        <p:nvSpPr>
          <p:cNvPr id="3" name="Rectangle 2">
            <a:extLst>
              <a:ext uri="{FF2B5EF4-FFF2-40B4-BE49-F238E27FC236}">
                <a16:creationId xmlns:a16="http://schemas.microsoft.com/office/drawing/2014/main" id="{B45AEF99-BA65-E534-B02A-0C3C3C618150}"/>
              </a:ext>
            </a:extLst>
          </p:cNvPr>
          <p:cNvSpPr/>
          <p:nvPr/>
        </p:nvSpPr>
        <p:spPr bwMode="auto">
          <a:xfrm>
            <a:off x="872666" y="5701862"/>
            <a:ext cx="1433345" cy="518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Azure Linux Package updates</a:t>
            </a:r>
          </a:p>
        </p:txBody>
      </p:sp>
    </p:spTree>
    <p:extLst>
      <p:ext uri="{BB962C8B-B14F-4D97-AF65-F5344CB8AC3E}">
        <p14:creationId xmlns:p14="http://schemas.microsoft.com/office/powerpoint/2010/main" val="117764372"/>
      </p:ext>
    </p:extLst>
  </p:cSld>
  <p:clrMapOvr>
    <a:masterClrMapping/>
  </p:clrMapOvr>
  <p:transition advTm="120196">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77D3-5DA2-5F75-75DA-67552165AAE7}"/>
              </a:ext>
            </a:extLst>
          </p:cNvPr>
          <p:cNvSpPr>
            <a:spLocks noGrp="1"/>
          </p:cNvSpPr>
          <p:nvPr>
            <p:ph type="title"/>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a:solidFill>
                  <a:srgbClr val="1A1A1A"/>
                </a:solidFill>
                <a:latin typeface="Segoe UI Semibold"/>
                <a:cs typeface="Segoe UI Semibold" panose="020B0702040204020203" pitchFamily="34" charset="0"/>
              </a:rPr>
              <a:t>Work how you want with growing partner ecosystem</a:t>
            </a:r>
            <a:endParaRPr kumimoji="0" lang="en-US" sz="3600" b="1" i="0" u="none" strike="noStrike" kern="1200" cap="none" spc="-50" normalizeH="0" baseline="0" noProof="0">
              <a:ln w="3175">
                <a:noFill/>
              </a:ln>
              <a:solidFill>
                <a:srgbClr val="1A1A1A"/>
              </a:solidFill>
              <a:effectLst/>
              <a:highlight>
                <a:srgbClr val="FFFF00"/>
              </a:highlight>
              <a:uLnTx/>
              <a:uFillTx/>
              <a:latin typeface="Segoe UI Light" panose="020B0502040204020203" pitchFamily="34" charset="0"/>
              <a:cs typeface="Segoe UI Light" panose="020B0502040204020203" pitchFamily="34" charset="0"/>
            </a:endParaRPr>
          </a:p>
        </p:txBody>
      </p:sp>
      <p:graphicFrame>
        <p:nvGraphicFramePr>
          <p:cNvPr id="26" name="Table 25">
            <a:extLst>
              <a:ext uri="{FF2B5EF4-FFF2-40B4-BE49-F238E27FC236}">
                <a16:creationId xmlns:a16="http://schemas.microsoft.com/office/drawing/2014/main" id="{AB804E39-CE96-7624-4BA2-7271DD3C8C7C}"/>
              </a:ext>
            </a:extLst>
          </p:cNvPr>
          <p:cNvGraphicFramePr>
            <a:graphicFrameLocks noGrp="1"/>
          </p:cNvGraphicFramePr>
          <p:nvPr>
            <p:extLst>
              <p:ext uri="{D42A27DB-BD31-4B8C-83A1-F6EECF244321}">
                <p14:modId xmlns:p14="http://schemas.microsoft.com/office/powerpoint/2010/main" val="4214925724"/>
              </p:ext>
            </p:extLst>
          </p:nvPr>
        </p:nvGraphicFramePr>
        <p:xfrm>
          <a:off x="1739769" y="1372336"/>
          <a:ext cx="9032795" cy="3800364"/>
        </p:xfrm>
        <a:graphic>
          <a:graphicData uri="http://schemas.openxmlformats.org/drawingml/2006/table">
            <a:tbl>
              <a:tblPr firstRow="1" bandRow="1">
                <a:tableStyleId>{5C22544A-7EE6-4342-B048-85BDC9FD1C3A}</a:tableStyleId>
              </a:tblPr>
              <a:tblGrid>
                <a:gridCol w="1806559">
                  <a:extLst>
                    <a:ext uri="{9D8B030D-6E8A-4147-A177-3AD203B41FA5}">
                      <a16:colId xmlns:a16="http://schemas.microsoft.com/office/drawing/2014/main" val="1990358366"/>
                    </a:ext>
                  </a:extLst>
                </a:gridCol>
                <a:gridCol w="1806559">
                  <a:extLst>
                    <a:ext uri="{9D8B030D-6E8A-4147-A177-3AD203B41FA5}">
                      <a16:colId xmlns:a16="http://schemas.microsoft.com/office/drawing/2014/main" val="1769369918"/>
                    </a:ext>
                  </a:extLst>
                </a:gridCol>
                <a:gridCol w="1806559">
                  <a:extLst>
                    <a:ext uri="{9D8B030D-6E8A-4147-A177-3AD203B41FA5}">
                      <a16:colId xmlns:a16="http://schemas.microsoft.com/office/drawing/2014/main" val="720603844"/>
                    </a:ext>
                  </a:extLst>
                </a:gridCol>
                <a:gridCol w="1806559">
                  <a:extLst>
                    <a:ext uri="{9D8B030D-6E8A-4147-A177-3AD203B41FA5}">
                      <a16:colId xmlns:a16="http://schemas.microsoft.com/office/drawing/2014/main" val="3480668213"/>
                    </a:ext>
                  </a:extLst>
                </a:gridCol>
                <a:gridCol w="1806559">
                  <a:extLst>
                    <a:ext uri="{9D8B030D-6E8A-4147-A177-3AD203B41FA5}">
                      <a16:colId xmlns:a16="http://schemas.microsoft.com/office/drawing/2014/main" val="2207404810"/>
                    </a:ext>
                  </a:extLst>
                </a:gridCol>
              </a:tblGrid>
              <a:tr h="289302">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755531">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755531">
                <a:tc>
                  <a:txBody>
                    <a:bodyPr/>
                    <a:lstStyle/>
                    <a:p>
                      <a:pPr algn="ctr">
                        <a:lnSpc>
                          <a:spcPct val="110000"/>
                        </a:lnSpc>
                      </a:pPr>
                      <a:endParaRPr lang="en-US" sz="120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782355072"/>
                  </a:ext>
                </a:extLst>
              </a:tr>
            </a:tbl>
          </a:graphicData>
        </a:graphic>
      </p:graphicFrame>
      <p:pic>
        <p:nvPicPr>
          <p:cNvPr id="27" name="Picture 26">
            <a:extLst>
              <a:ext uri="{FF2B5EF4-FFF2-40B4-BE49-F238E27FC236}">
                <a16:creationId xmlns:a16="http://schemas.microsoft.com/office/drawing/2014/main" id="{A121A6DA-8B77-9CE1-0DAB-509D8158CB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40507" y="1811842"/>
            <a:ext cx="592159" cy="616626"/>
          </a:xfrm>
          <a:prstGeom prst="rect">
            <a:avLst/>
          </a:prstGeom>
        </p:spPr>
      </p:pic>
      <p:pic>
        <p:nvPicPr>
          <p:cNvPr id="35" name="Picture 10" descr="Image result for Prometheus logo">
            <a:extLst>
              <a:ext uri="{FF2B5EF4-FFF2-40B4-BE49-F238E27FC236}">
                <a16:creationId xmlns:a16="http://schemas.microsoft.com/office/drawing/2014/main" id="{3B0B6314-1AC0-52F4-D5AF-9DD3C2EF810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657477" y="1672728"/>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Image result for Fluentd logo">
            <a:extLst>
              <a:ext uri="{FF2B5EF4-FFF2-40B4-BE49-F238E27FC236}">
                <a16:creationId xmlns:a16="http://schemas.microsoft.com/office/drawing/2014/main" id="{303E33F6-916E-3D69-EA62-2E8E336C5E4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834856" y="2250404"/>
            <a:ext cx="836531" cy="28963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17643166-0FA0-84CD-BB5F-3EA360875DBE}"/>
              </a:ext>
            </a:extLst>
          </p:cNvPr>
          <p:cNvGrpSpPr/>
          <p:nvPr/>
        </p:nvGrpSpPr>
        <p:grpSpPr>
          <a:xfrm>
            <a:off x="3993661" y="1705497"/>
            <a:ext cx="1422406" cy="1070128"/>
            <a:chOff x="3898510" y="5411167"/>
            <a:chExt cx="1450929" cy="1091585"/>
          </a:xfrm>
        </p:grpSpPr>
        <p:pic>
          <p:nvPicPr>
            <p:cNvPr id="51" name="Graphic 50">
              <a:extLst>
                <a:ext uri="{FF2B5EF4-FFF2-40B4-BE49-F238E27FC236}">
                  <a16:creationId xmlns:a16="http://schemas.microsoft.com/office/drawing/2014/main" id="{F4A755DD-AEE2-FF52-1FAE-0C207D40A2A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898510" y="6098760"/>
              <a:ext cx="432333" cy="353575"/>
            </a:xfrm>
            <a:prstGeom prst="rect">
              <a:avLst/>
            </a:prstGeom>
          </p:spPr>
        </p:pic>
        <p:sp>
          <p:nvSpPr>
            <p:cNvPr id="52" name="TextBox 51">
              <a:extLst>
                <a:ext uri="{FF2B5EF4-FFF2-40B4-BE49-F238E27FC236}">
                  <a16:creationId xmlns:a16="http://schemas.microsoft.com/office/drawing/2014/main" id="{6A5C4C7B-4580-1B6D-065B-F9B9CEBBCF04}"/>
                </a:ext>
              </a:extLst>
            </p:cNvPr>
            <p:cNvSpPr txBox="1"/>
            <p:nvPr/>
          </p:nvSpPr>
          <p:spPr>
            <a:xfrm>
              <a:off x="4280803" y="5411167"/>
              <a:ext cx="1068636" cy="1091585"/>
            </a:xfrm>
            <a:prstGeom prst="rect">
              <a:avLst/>
            </a:prstGeom>
            <a:noFill/>
          </p:spPr>
          <p:txBody>
            <a:bodyPr wrap="square" lIns="179285" tIns="143428" rIns="179285" bIns="143428" rtlCol="0">
              <a:spAutoFit/>
            </a:bodyPr>
            <a:lstStyle/>
            <a:p>
              <a:pPr defTabSz="914192">
                <a:lnSpc>
                  <a:spcPct val="110000"/>
                </a:lnSpc>
              </a:pPr>
              <a:br>
                <a:rPr lang="en-US" sz="1176" b="1">
                  <a:latin typeface="Segoe UI Semibold" charset="0"/>
                  <a:ea typeface="Segoe UI Semibold" charset="0"/>
                  <a:cs typeface="Segoe UI Semibold" charset="0"/>
                </a:rPr>
              </a:br>
              <a:endParaRPr lang="en-US" sz="1176" b="1">
                <a:latin typeface="Segoe UI Semibold" charset="0"/>
                <a:ea typeface="Segoe UI Semibold" charset="0"/>
                <a:cs typeface="Segoe UI Semibold" charset="0"/>
              </a:endParaRPr>
            </a:p>
            <a:p>
              <a:pPr defTabSz="914192">
                <a:lnSpc>
                  <a:spcPct val="110000"/>
                </a:lnSpc>
              </a:pPr>
              <a:endParaRPr lang="en-US" sz="1176" b="1">
                <a:latin typeface="Segoe UI Semibold" charset="0"/>
                <a:ea typeface="Segoe UI Semibold" charset="0"/>
                <a:cs typeface="Segoe UI Semibold" charset="0"/>
              </a:endParaRPr>
            </a:p>
            <a:p>
              <a:pPr defTabSz="914192">
                <a:lnSpc>
                  <a:spcPct val="110000"/>
                </a:lnSpc>
              </a:pPr>
              <a:r>
                <a:rPr lang="en-US" sz="1176" b="1">
                  <a:latin typeface="Segoe UI Semibold" charset="0"/>
                  <a:ea typeface="Segoe UI Semibold" charset="0"/>
                  <a:cs typeface="Segoe UI Semibold" charset="0"/>
                </a:rPr>
                <a:t>ARM</a:t>
              </a:r>
            </a:p>
          </p:txBody>
        </p:sp>
      </p:grpSp>
      <p:pic>
        <p:nvPicPr>
          <p:cNvPr id="2054" name="Picture 6" descr="Bicep - Visual Studio Marketplace">
            <a:extLst>
              <a:ext uri="{FF2B5EF4-FFF2-40B4-BE49-F238E27FC236}">
                <a16:creationId xmlns:a16="http://schemas.microsoft.com/office/drawing/2014/main" id="{49CE88CE-6F31-0488-C1C8-174ADEA493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89991" y="3003173"/>
            <a:ext cx="506017" cy="5060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75D211-FD90-69EA-7009-7F40C4A2472D}"/>
              </a:ext>
            </a:extLst>
          </p:cNvPr>
          <p:cNvSpPr txBox="1"/>
          <p:nvPr/>
        </p:nvSpPr>
        <p:spPr>
          <a:xfrm>
            <a:off x="4393355" y="2442552"/>
            <a:ext cx="1047628" cy="1070127"/>
          </a:xfrm>
          <a:prstGeom prst="rect">
            <a:avLst/>
          </a:prstGeom>
          <a:noFill/>
        </p:spPr>
        <p:txBody>
          <a:bodyPr wrap="square" lIns="179285" tIns="143428" rIns="179285" bIns="143428" rtlCol="0">
            <a:spAutoFit/>
          </a:bodyPr>
          <a:lstStyle/>
          <a:p>
            <a:pPr defTabSz="914192">
              <a:lnSpc>
                <a:spcPct val="110000"/>
              </a:lnSpc>
            </a:pPr>
            <a:br>
              <a:rPr lang="en-US" sz="1176" b="1">
                <a:latin typeface="Segoe UI Semibold" charset="0"/>
                <a:ea typeface="Segoe UI Semibold" charset="0"/>
                <a:cs typeface="Segoe UI Semibold" charset="0"/>
              </a:rPr>
            </a:br>
            <a:endParaRPr lang="en-US" sz="1176" b="1">
              <a:latin typeface="Segoe UI Semibold" charset="0"/>
              <a:ea typeface="Segoe UI Semibold" charset="0"/>
              <a:cs typeface="Segoe UI Semibold" charset="0"/>
            </a:endParaRPr>
          </a:p>
          <a:p>
            <a:pPr defTabSz="914192">
              <a:lnSpc>
                <a:spcPct val="110000"/>
              </a:lnSpc>
            </a:pPr>
            <a:endParaRPr lang="en-US" sz="1176" b="1">
              <a:latin typeface="Segoe UI Semibold" charset="0"/>
              <a:ea typeface="Segoe UI Semibold" charset="0"/>
              <a:cs typeface="Segoe UI Semibold" charset="0"/>
            </a:endParaRPr>
          </a:p>
          <a:p>
            <a:pPr defTabSz="914192">
              <a:lnSpc>
                <a:spcPct val="110000"/>
              </a:lnSpc>
            </a:pPr>
            <a:r>
              <a:rPr lang="en-US" sz="1176" b="1">
                <a:latin typeface="Segoe UI Semibold" charset="0"/>
                <a:ea typeface="Segoe UI Semibold" charset="0"/>
                <a:cs typeface="Segoe UI Semibold" charset="0"/>
              </a:rPr>
              <a:t>Bicep</a:t>
            </a:r>
          </a:p>
        </p:txBody>
      </p:sp>
      <p:pic>
        <p:nvPicPr>
          <p:cNvPr id="5" name="Picture 4" descr="Buoyant logo">
            <a:extLst>
              <a:ext uri="{FF2B5EF4-FFF2-40B4-BE49-F238E27FC236}">
                <a16:creationId xmlns:a16="http://schemas.microsoft.com/office/drawing/2014/main" id="{3F0112B0-EF3D-5AA4-38B1-F1CD69FF8A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6224" y="1978050"/>
            <a:ext cx="1222120" cy="351034"/>
          </a:xfrm>
          <a:prstGeom prst="rect">
            <a:avLst/>
          </a:prstGeom>
        </p:spPr>
      </p:pic>
      <p:pic>
        <p:nvPicPr>
          <p:cNvPr id="7" name="Picture 6" descr="HashiCorp logo">
            <a:extLst>
              <a:ext uri="{FF2B5EF4-FFF2-40B4-BE49-F238E27FC236}">
                <a16:creationId xmlns:a16="http://schemas.microsoft.com/office/drawing/2014/main" id="{B33415F5-9A0A-B1E6-B3AC-C0006FCDB93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72173" y="1724980"/>
            <a:ext cx="1285857" cy="387170"/>
          </a:xfrm>
          <a:prstGeom prst="rect">
            <a:avLst/>
          </a:prstGeom>
        </p:spPr>
      </p:pic>
      <p:pic>
        <p:nvPicPr>
          <p:cNvPr id="8" name="Graphic 4" descr="Tetrate logo">
            <a:extLst>
              <a:ext uri="{FF2B5EF4-FFF2-40B4-BE49-F238E27FC236}">
                <a16:creationId xmlns:a16="http://schemas.microsoft.com/office/drawing/2014/main" id="{4DE86DC9-86E5-32AD-C852-E9E2F5B5B61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3150" y="2175114"/>
            <a:ext cx="1562703" cy="1562703"/>
          </a:xfrm>
          <a:prstGeom prst="rect">
            <a:avLst/>
          </a:prstGeom>
        </p:spPr>
      </p:pic>
      <p:pic>
        <p:nvPicPr>
          <p:cNvPr id="9" name="Picture 8" descr="Dynatrace logo">
            <a:extLst>
              <a:ext uri="{FF2B5EF4-FFF2-40B4-BE49-F238E27FC236}">
                <a16:creationId xmlns:a16="http://schemas.microsoft.com/office/drawing/2014/main" id="{17211A3A-DD63-984F-23B2-E0CEC60828F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72660" y="3548207"/>
            <a:ext cx="784710" cy="784710"/>
          </a:xfrm>
          <a:prstGeom prst="rect">
            <a:avLst/>
          </a:prstGeom>
        </p:spPr>
      </p:pic>
      <p:pic>
        <p:nvPicPr>
          <p:cNvPr id="10" name="Picture 9" descr="Corent logo">
            <a:extLst>
              <a:ext uri="{FF2B5EF4-FFF2-40B4-BE49-F238E27FC236}">
                <a16:creationId xmlns:a16="http://schemas.microsoft.com/office/drawing/2014/main" id="{46CD648B-81C4-8397-F0B7-DACD88F6E34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10128" y="3662554"/>
            <a:ext cx="1285857" cy="469248"/>
          </a:xfrm>
          <a:prstGeom prst="rect">
            <a:avLst/>
          </a:prstGeom>
        </p:spPr>
      </p:pic>
      <p:pic>
        <p:nvPicPr>
          <p:cNvPr id="11" name="Picture 10" descr="PaloAlto logo">
            <a:extLst>
              <a:ext uri="{FF2B5EF4-FFF2-40B4-BE49-F238E27FC236}">
                <a16:creationId xmlns:a16="http://schemas.microsoft.com/office/drawing/2014/main" id="{37079885-47F0-13E8-F447-0352A05625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42115" y="2842535"/>
            <a:ext cx="1473575" cy="269525"/>
          </a:xfrm>
          <a:prstGeom prst="rect">
            <a:avLst/>
          </a:prstGeom>
        </p:spPr>
      </p:pic>
      <p:pic>
        <p:nvPicPr>
          <p:cNvPr id="2056" name="Picture 8" descr="See the source image">
            <a:extLst>
              <a:ext uri="{FF2B5EF4-FFF2-40B4-BE49-F238E27FC236}">
                <a16:creationId xmlns:a16="http://schemas.microsoft.com/office/drawing/2014/main" id="{7325BC98-C1A2-9CDF-A6ED-DC44459634D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07854" y="3494935"/>
            <a:ext cx="837919" cy="8379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62BC620-E1C0-174D-5382-E83BAA14A707}"/>
              </a:ext>
            </a:extLst>
          </p:cNvPr>
          <p:cNvPicPr>
            <a:picLocks noChangeAspect="1"/>
          </p:cNvPicPr>
          <p:nvPr/>
        </p:nvPicPr>
        <p:blipFill>
          <a:blip r:embed="rId18"/>
          <a:stretch>
            <a:fillRect/>
          </a:stretch>
        </p:blipFill>
        <p:spPr>
          <a:xfrm>
            <a:off x="2153911" y="2950345"/>
            <a:ext cx="965350" cy="710203"/>
          </a:xfrm>
          <a:prstGeom prst="rect">
            <a:avLst/>
          </a:prstGeom>
        </p:spPr>
      </p:pic>
      <p:pic>
        <p:nvPicPr>
          <p:cNvPr id="2066" name="Picture 18" descr="Azure Log Analytics | KEDA">
            <a:extLst>
              <a:ext uri="{FF2B5EF4-FFF2-40B4-BE49-F238E27FC236}">
                <a16:creationId xmlns:a16="http://schemas.microsoft.com/office/drawing/2014/main" id="{D23CD9E0-557A-837E-0DD8-1D8C7EDABD2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261121" y="4114951"/>
            <a:ext cx="858140" cy="85814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New Relic Logo PNG Transparent &amp; SVG Vector - Freebie Supply">
            <a:extLst>
              <a:ext uri="{FF2B5EF4-FFF2-40B4-BE49-F238E27FC236}">
                <a16:creationId xmlns:a16="http://schemas.microsoft.com/office/drawing/2014/main" id="{19718937-5870-3D39-58C6-D59439903FE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72746" y="2860327"/>
            <a:ext cx="539537" cy="4383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64E41FE6-43AF-9A16-F579-496D654CE722}"/>
              </a:ext>
            </a:extLst>
          </p:cNvPr>
          <p:cNvGraphicFramePr>
            <a:graphicFrameLocks noGrp="1"/>
          </p:cNvGraphicFramePr>
          <p:nvPr>
            <p:extLst>
              <p:ext uri="{D42A27DB-BD31-4B8C-83A1-F6EECF244321}">
                <p14:modId xmlns:p14="http://schemas.microsoft.com/office/powerpoint/2010/main" val="3046016553"/>
              </p:ext>
            </p:extLst>
          </p:nvPr>
        </p:nvGraphicFramePr>
        <p:xfrm>
          <a:off x="1753117" y="5176030"/>
          <a:ext cx="9032795" cy="1580099"/>
        </p:xfrm>
        <a:graphic>
          <a:graphicData uri="http://schemas.openxmlformats.org/drawingml/2006/table">
            <a:tbl>
              <a:tblPr firstRow="1" bandRow="1">
                <a:tableStyleId>{5C22544A-7EE6-4342-B048-85BDC9FD1C3A}</a:tableStyleId>
              </a:tblPr>
              <a:tblGrid>
                <a:gridCol w="9032795">
                  <a:extLst>
                    <a:ext uri="{9D8B030D-6E8A-4147-A177-3AD203B41FA5}">
                      <a16:colId xmlns:a16="http://schemas.microsoft.com/office/drawing/2014/main" val="1979772505"/>
                    </a:ext>
                  </a:extLst>
                </a:gridCol>
              </a:tblGrid>
              <a:tr h="1580099">
                <a:tc>
                  <a:txBody>
                    <a:bodyPr/>
                    <a:lstStyle/>
                    <a:p>
                      <a:pPr algn="ctr">
                        <a:lnSpc>
                          <a:spcPct val="110000"/>
                        </a:lnSpc>
                      </a:pPr>
                      <a:r>
                        <a:rPr lang="en-US" sz="1600" dirty="0">
                          <a:solidFill>
                            <a:schemeClr val="tx1"/>
                          </a:solidFill>
                          <a:latin typeface="Segoe UI Semibold" panose="020B0702040204020203" pitchFamily="34" charset="0"/>
                          <a:cs typeface="Segoe UI Semibold" panose="020B0702040204020203" pitchFamily="34" charset="0"/>
                        </a:rPr>
                        <a:t>                All Azure agents and extensions supported on AKS</a:t>
                      </a: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89419028"/>
                  </a:ext>
                </a:extLst>
              </a:tr>
            </a:tbl>
          </a:graphicData>
        </a:graphic>
      </p:graphicFrame>
      <p:pic>
        <p:nvPicPr>
          <p:cNvPr id="2070" name="Picture 22" descr="See the source image">
            <a:extLst>
              <a:ext uri="{FF2B5EF4-FFF2-40B4-BE49-F238E27FC236}">
                <a16:creationId xmlns:a16="http://schemas.microsoft.com/office/drawing/2014/main" id="{92C373F9-82D2-2679-4C2F-6D051C1E7A5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153911" y="5570792"/>
            <a:ext cx="1272833" cy="7159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A950E2F1-B4B6-7DCB-E05C-E22E2476A58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76565" y="4588803"/>
            <a:ext cx="769208" cy="420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oftware supply chain security solutions • Anchore">
            <a:extLst>
              <a:ext uri="{FF2B5EF4-FFF2-40B4-BE49-F238E27FC236}">
                <a16:creationId xmlns:a16="http://schemas.microsoft.com/office/drawing/2014/main" id="{BD77E836-4DAD-5928-7A58-9215EF7688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35554" y="1807464"/>
            <a:ext cx="1285857" cy="4757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dog - Wikipedia">
            <a:extLst>
              <a:ext uri="{FF2B5EF4-FFF2-40B4-BE49-F238E27FC236}">
                <a16:creationId xmlns:a16="http://schemas.microsoft.com/office/drawing/2014/main" id="{86A677EC-DAB9-5E28-0327-034887ED60C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03146" y="4419616"/>
            <a:ext cx="666385" cy="6663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isco Secure and Qualys - Cisco">
            <a:extLst>
              <a:ext uri="{FF2B5EF4-FFF2-40B4-BE49-F238E27FC236}">
                <a16:creationId xmlns:a16="http://schemas.microsoft.com/office/drawing/2014/main" id="{FCA888F0-4220-5CE0-2D59-A61F37E225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42115" y="3537208"/>
            <a:ext cx="1562703" cy="87839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Azure Marketplace">
            <a:extLst>
              <a:ext uri="{FF2B5EF4-FFF2-40B4-BE49-F238E27FC236}">
                <a16:creationId xmlns:a16="http://schemas.microsoft.com/office/drawing/2014/main" id="{8BE59D06-9C2C-2937-2ED8-40B05BE2BFA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59059" y="4303969"/>
            <a:ext cx="771427" cy="77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2174"/>
      </p:ext>
    </p:extLst>
  </p:cSld>
  <p:clrMapOvr>
    <a:masterClrMapping/>
  </p:clrMapOvr>
  <p:transition advTm="38957">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6E313-BDB9-602A-243D-6D4CDEE52789}"/>
              </a:ext>
            </a:extLst>
          </p:cNvPr>
          <p:cNvSpPr>
            <a:spLocks noGrp="1"/>
          </p:cNvSpPr>
          <p:nvPr>
            <p:ph type="title"/>
          </p:nvPr>
        </p:nvSpPr>
        <p:spPr/>
        <p:txBody>
          <a:bodyPr/>
          <a:lstStyle/>
          <a:p>
            <a:r>
              <a:rPr lang="en-US" dirty="0"/>
              <a:t>Feedback since GA Announcement</a:t>
            </a:r>
          </a:p>
        </p:txBody>
      </p:sp>
      <p:pic>
        <p:nvPicPr>
          <p:cNvPr id="3" name="Picture 6" descr="LevelUp graphic identifier">
            <a:extLst>
              <a:ext uri="{FF2B5EF4-FFF2-40B4-BE49-F238E27FC236}">
                <a16:creationId xmlns:a16="http://schemas.microsoft.com/office/drawing/2014/main" id="{ECE298B5-F0E6-1F6A-307C-A625CE3A777F}"/>
              </a:ext>
            </a:extLst>
          </p:cNvPr>
          <p:cNvPicPr>
            <a:picLocks noChangeAspect="1"/>
          </p:cNvPicPr>
          <p:nvPr/>
        </p:nvPicPr>
        <p:blipFill>
          <a:blip r:embed="rId3"/>
          <a:stretch>
            <a:fillRect/>
          </a:stretch>
        </p:blipFill>
        <p:spPr>
          <a:xfrm>
            <a:off x="737275" y="5895323"/>
            <a:ext cx="1552575" cy="495300"/>
          </a:xfrm>
          <a:prstGeom prst="rect">
            <a:avLst/>
          </a:prstGeom>
        </p:spPr>
      </p:pic>
    </p:spTree>
    <p:extLst>
      <p:ext uri="{BB962C8B-B14F-4D97-AF65-F5344CB8AC3E}">
        <p14:creationId xmlns:p14="http://schemas.microsoft.com/office/powerpoint/2010/main" val="4266332251"/>
      </p:ext>
    </p:extLst>
  </p:cSld>
  <p:clrMapOvr>
    <a:masterClrMapping/>
  </p:clrMapOvr>
  <mc:AlternateContent xmlns:mc="http://schemas.openxmlformats.org/markup-compatibility/2006" xmlns:p14="http://schemas.microsoft.com/office/powerpoint/2010/main">
    <mc:Choice Requires="p14">
      <p:transition spd="med" p14:dur="700" advTm="851">
        <p:fade/>
      </p:transition>
    </mc:Choice>
    <mc:Fallback xmlns="">
      <p:transition spd="med" advTm="85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588263" y="457200"/>
            <a:ext cx="11018520" cy="553998"/>
          </a:xfrm>
        </p:spPr>
        <p:txBody>
          <a:bodyPr/>
          <a:lstStyle/>
          <a:p>
            <a:r>
              <a:rPr lang="en-US" sz="3600" b="1" dirty="0">
                <a:solidFill>
                  <a:schemeClr val="tx1">
                    <a:lumMod val="50000"/>
                  </a:schemeClr>
                </a:solidFill>
                <a:latin typeface="Segoe UI Semibold" panose="020B0702040204020203" pitchFamily="34" charset="0"/>
                <a:cs typeface="Segoe UI Semibold" panose="020B0702040204020203" pitchFamily="34" charset="0"/>
              </a:rPr>
              <a:t>Azure Linux Third Party Customers</a:t>
            </a:r>
            <a:endParaRPr lang="en-US" sz="3600" b="1" dirty="0">
              <a:solidFill>
                <a:schemeClr val="accent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CF3C3887-396C-582E-7DA3-15E82D6FF2C3}"/>
              </a:ext>
            </a:extLst>
          </p:cNvPr>
          <p:cNvPicPr>
            <a:picLocks noChangeAspect="1"/>
          </p:cNvPicPr>
          <p:nvPr/>
        </p:nvPicPr>
        <p:blipFill rotWithShape="1">
          <a:blip r:embed="rId3"/>
          <a:srcRect l="68867"/>
          <a:stretch/>
        </p:blipFill>
        <p:spPr>
          <a:xfrm>
            <a:off x="1256478" y="1259771"/>
            <a:ext cx="2624788" cy="2578271"/>
          </a:xfrm>
          <a:prstGeom prst="rect">
            <a:avLst/>
          </a:prstGeom>
        </p:spPr>
      </p:pic>
      <p:pic>
        <p:nvPicPr>
          <p:cNvPr id="7" name="Picture 6">
            <a:extLst>
              <a:ext uri="{FF2B5EF4-FFF2-40B4-BE49-F238E27FC236}">
                <a16:creationId xmlns:a16="http://schemas.microsoft.com/office/drawing/2014/main" id="{EC04531F-9FCD-5596-FA41-8003F0D03DCA}"/>
              </a:ext>
            </a:extLst>
          </p:cNvPr>
          <p:cNvPicPr>
            <a:picLocks noChangeAspect="1"/>
          </p:cNvPicPr>
          <p:nvPr/>
        </p:nvPicPr>
        <p:blipFill>
          <a:blip r:embed="rId4"/>
          <a:stretch>
            <a:fillRect/>
          </a:stretch>
        </p:blipFill>
        <p:spPr>
          <a:xfrm>
            <a:off x="1256479" y="3922155"/>
            <a:ext cx="2624787" cy="2771385"/>
          </a:xfrm>
          <a:prstGeom prst="rect">
            <a:avLst/>
          </a:prstGeom>
        </p:spPr>
      </p:pic>
      <p:sp>
        <p:nvSpPr>
          <p:cNvPr id="8" name="TextBox 7">
            <a:extLst>
              <a:ext uri="{FF2B5EF4-FFF2-40B4-BE49-F238E27FC236}">
                <a16:creationId xmlns:a16="http://schemas.microsoft.com/office/drawing/2014/main" id="{334B4272-970E-708D-CF07-973B54AB090A}"/>
              </a:ext>
            </a:extLst>
          </p:cNvPr>
          <p:cNvSpPr txBox="1"/>
          <p:nvPr/>
        </p:nvSpPr>
        <p:spPr>
          <a:xfrm>
            <a:off x="1207140" y="1407781"/>
            <a:ext cx="2723463" cy="169277"/>
          </a:xfrm>
          <a:prstGeom prst="rect">
            <a:avLst/>
          </a:prstGeom>
          <a:noFill/>
        </p:spPr>
        <p:txBody>
          <a:bodyPr wrap="square" lIns="0" tIns="0" rIns="0" bIns="0" rtlCol="0">
            <a:spAutoFit/>
          </a:bodyPr>
          <a:lstStyle/>
          <a:p>
            <a:pPr algn="ctr"/>
            <a:r>
              <a:rPr lang="en-US" sz="1100" b="1" i="1" u="sng" dirty="0"/>
              <a:t>Customer core adoption since GA</a:t>
            </a:r>
          </a:p>
        </p:txBody>
      </p:sp>
      <p:sp>
        <p:nvSpPr>
          <p:cNvPr id="9" name="TextBox 8">
            <a:extLst>
              <a:ext uri="{FF2B5EF4-FFF2-40B4-BE49-F238E27FC236}">
                <a16:creationId xmlns:a16="http://schemas.microsoft.com/office/drawing/2014/main" id="{5E7A2FD6-11E3-E81E-BDC2-94B4992C9D48}"/>
              </a:ext>
            </a:extLst>
          </p:cNvPr>
          <p:cNvSpPr txBox="1"/>
          <p:nvPr/>
        </p:nvSpPr>
        <p:spPr>
          <a:xfrm>
            <a:off x="1151223" y="4078161"/>
            <a:ext cx="2878055" cy="169277"/>
          </a:xfrm>
          <a:prstGeom prst="rect">
            <a:avLst/>
          </a:prstGeom>
          <a:solidFill>
            <a:schemeClr val="bg1"/>
          </a:solidFill>
        </p:spPr>
        <p:txBody>
          <a:bodyPr wrap="square" lIns="0" tIns="0" rIns="0" bIns="0" rtlCol="0">
            <a:spAutoFit/>
          </a:bodyPr>
          <a:lstStyle/>
          <a:p>
            <a:pPr algn="ctr"/>
            <a:r>
              <a:rPr lang="en-US" sz="1100" b="1" i="1" u="sng" dirty="0"/>
              <a:t>Customer count of Azure Linux with AKS</a:t>
            </a:r>
          </a:p>
        </p:txBody>
      </p:sp>
      <p:sp>
        <p:nvSpPr>
          <p:cNvPr id="10" name="TextBox 9">
            <a:extLst>
              <a:ext uri="{FF2B5EF4-FFF2-40B4-BE49-F238E27FC236}">
                <a16:creationId xmlns:a16="http://schemas.microsoft.com/office/drawing/2014/main" id="{232C85E1-EB0A-9C47-53BF-611AD61B9857}"/>
              </a:ext>
            </a:extLst>
          </p:cNvPr>
          <p:cNvSpPr txBox="1"/>
          <p:nvPr/>
        </p:nvSpPr>
        <p:spPr>
          <a:xfrm>
            <a:off x="5617968" y="1638026"/>
            <a:ext cx="5988815" cy="307777"/>
          </a:xfrm>
          <a:prstGeom prst="rect">
            <a:avLst/>
          </a:prstGeom>
          <a:noFill/>
        </p:spPr>
        <p:txBody>
          <a:bodyPr wrap="square" lIns="0" tIns="0" rIns="0" bIns="0" rtlCol="0">
            <a:spAutoFit/>
          </a:bodyPr>
          <a:lstStyle/>
          <a:p>
            <a:pPr algn="ctr"/>
            <a:r>
              <a:rPr lang="en-US" sz="2000" b="1" u="sng" dirty="0"/>
              <a:t>Customers rapidly adopting Azure Linux</a:t>
            </a:r>
          </a:p>
        </p:txBody>
      </p:sp>
      <p:pic>
        <p:nvPicPr>
          <p:cNvPr id="1026" name="Picture 2" descr="NBA Logo and symbol, meaning, history, PNG, brand">
            <a:extLst>
              <a:ext uri="{FF2B5EF4-FFF2-40B4-BE49-F238E27FC236}">
                <a16:creationId xmlns:a16="http://schemas.microsoft.com/office/drawing/2014/main" id="{3065531F-155D-3509-39C4-273F2BF5A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328" y="2291410"/>
            <a:ext cx="1769854" cy="995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4C062C-68D2-9A8E-03F0-E6F3F423A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065" y="2202422"/>
            <a:ext cx="2705029" cy="445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ED8FF75-2D9B-6FFE-6265-920C7062D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5112" y="2343198"/>
            <a:ext cx="1564771" cy="8693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C5516D-5FA3-AB19-B6A3-F88F16E2C417}"/>
              </a:ext>
            </a:extLst>
          </p:cNvPr>
          <p:cNvSpPr txBox="1"/>
          <p:nvPr/>
        </p:nvSpPr>
        <p:spPr>
          <a:xfrm>
            <a:off x="5585077" y="3776701"/>
            <a:ext cx="5988815" cy="307777"/>
          </a:xfrm>
          <a:prstGeom prst="rect">
            <a:avLst/>
          </a:prstGeom>
          <a:noFill/>
        </p:spPr>
        <p:txBody>
          <a:bodyPr wrap="square" lIns="0" tIns="0" rIns="0" bIns="0" rtlCol="0">
            <a:spAutoFit/>
          </a:bodyPr>
          <a:lstStyle/>
          <a:p>
            <a:pPr algn="ctr"/>
            <a:r>
              <a:rPr lang="en-US" sz="2000" b="1" u="sng" dirty="0"/>
              <a:t>Customers prototyping (200+cores)</a:t>
            </a:r>
          </a:p>
        </p:txBody>
      </p:sp>
      <p:pic>
        <p:nvPicPr>
          <p:cNvPr id="1032" name="Picture 8" descr="AT&amp;T - Wikipedia">
            <a:extLst>
              <a:ext uri="{FF2B5EF4-FFF2-40B4-BE49-F238E27FC236}">
                <a16:creationId xmlns:a16="http://schemas.microsoft.com/office/drawing/2014/main" id="{9758851D-6383-CE7D-7338-2C00D4F43F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412" y="4950042"/>
            <a:ext cx="1246315" cy="5125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rcedes Logo and symbol, meaning, history, PNG, brand">
            <a:extLst>
              <a:ext uri="{FF2B5EF4-FFF2-40B4-BE49-F238E27FC236}">
                <a16:creationId xmlns:a16="http://schemas.microsoft.com/office/drawing/2014/main" id="{E4E17EA8-1693-2C23-B103-917AE6E7E2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5292" y="4340887"/>
            <a:ext cx="1391898" cy="865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arbucks - Wikipedia">
            <a:extLst>
              <a:ext uri="{FF2B5EF4-FFF2-40B4-BE49-F238E27FC236}">
                <a16:creationId xmlns:a16="http://schemas.microsoft.com/office/drawing/2014/main" id="{BFF7BCD4-4B1D-467F-FB4A-91D5F535BC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6988" y="4347861"/>
            <a:ext cx="791945" cy="801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FC21A0F-2BE0-19EE-2EC8-71D1DF9E21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39844" y="5646660"/>
            <a:ext cx="1979861" cy="5924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97AA74C-CB41-23D5-0C34-77464672FD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13" y="5719862"/>
            <a:ext cx="1340284" cy="53611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uance MediaRoom - Logos">
            <a:extLst>
              <a:ext uri="{FF2B5EF4-FFF2-40B4-BE49-F238E27FC236}">
                <a16:creationId xmlns:a16="http://schemas.microsoft.com/office/drawing/2014/main" id="{51E0DFDB-EABE-E820-E8C1-F5C3DB76E7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17792" y="2624833"/>
            <a:ext cx="1637031" cy="109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837599"/>
      </p:ext>
    </p:extLst>
  </p:cSld>
  <p:clrMapOvr>
    <a:masterClrMapping/>
  </p:clrMapOvr>
  <p:transition advTm="1424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0A14-4C0C-98C1-07F0-6D4E5A22C7E5}"/>
              </a:ext>
            </a:extLst>
          </p:cNvPr>
          <p:cNvSpPr>
            <a:spLocks noGrp="1"/>
          </p:cNvSpPr>
          <p:nvPr>
            <p:ph type="title"/>
          </p:nvPr>
        </p:nvSpPr>
        <p:spPr/>
        <p:txBody>
          <a:bodyPr/>
          <a:lstStyle/>
          <a:p>
            <a:r>
              <a:rPr lang="en-US" dirty="0"/>
              <a:t>Customer Insights and Benefits</a:t>
            </a:r>
          </a:p>
        </p:txBody>
      </p:sp>
      <p:sp>
        <p:nvSpPr>
          <p:cNvPr id="3" name="TextBox 2">
            <a:extLst>
              <a:ext uri="{FF2B5EF4-FFF2-40B4-BE49-F238E27FC236}">
                <a16:creationId xmlns:a16="http://schemas.microsoft.com/office/drawing/2014/main" id="{3E517FD8-62EC-F2D7-255D-E6B24784D089}"/>
              </a:ext>
            </a:extLst>
          </p:cNvPr>
          <p:cNvSpPr txBox="1"/>
          <p:nvPr/>
        </p:nvSpPr>
        <p:spPr>
          <a:xfrm>
            <a:off x="588263" y="1644604"/>
            <a:ext cx="10331910" cy="427809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S500s gravitating towards Azure Linux.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b="1" dirty="0"/>
              <a:t>Performance </a:t>
            </a:r>
            <a:r>
              <a:rPr lang="en-US" sz="2000" dirty="0"/>
              <a:t>improvements makes their operations easier. </a:t>
            </a:r>
          </a:p>
          <a:p>
            <a:pPr marL="800100" lvl="1" indent="-342900">
              <a:buFont typeface="Arial" panose="020B0604020202020204" pitchFamily="34" charset="0"/>
              <a:buChar char="•"/>
            </a:pPr>
            <a:r>
              <a:rPr lang="en-US" sz="2000" dirty="0"/>
              <a:t>“</a:t>
            </a:r>
            <a:r>
              <a:rPr lang="en-US" sz="1800" dirty="0">
                <a:effectLst/>
                <a:latin typeface="Calibri" panose="020F0502020204030204" pitchFamily="34" charset="0"/>
                <a:ea typeface="Calibri" panose="020F0502020204030204" pitchFamily="34" charset="0"/>
              </a:rPr>
              <a:t>They are running workloads </a:t>
            </a:r>
            <a:r>
              <a:rPr lang="en-US" sz="1800" dirty="0" err="1">
                <a:effectLst/>
                <a:latin typeface="Calibri" panose="020F0502020204030204" pitchFamily="34" charset="0"/>
                <a:ea typeface="Calibri" panose="020F0502020204030204" pitchFamily="34" charset="0"/>
              </a:rPr>
              <a:t>nprod</a:t>
            </a:r>
            <a:r>
              <a:rPr lang="en-US" sz="1800" dirty="0">
                <a:effectLst/>
                <a:latin typeface="Calibri" panose="020F0502020204030204" pitchFamily="34" charset="0"/>
                <a:ea typeface="Calibri" panose="020F0502020204030204" pitchFamily="34" charset="0"/>
              </a:rPr>
              <a:t> and prod with great feedback, that azure Linux is more faster to response </a:t>
            </a:r>
            <a:r>
              <a:rPr lang="en-US" sz="1800" dirty="0" err="1">
                <a:effectLst/>
                <a:latin typeface="Calibri" panose="020F0502020204030204" pitchFamily="34" charset="0"/>
                <a:ea typeface="Calibri" panose="020F0502020204030204" pitchFamily="34" charset="0"/>
              </a:rPr>
              <a:t>kubectl</a:t>
            </a:r>
            <a:r>
              <a:rPr lang="en-US" sz="1800" dirty="0">
                <a:effectLst/>
                <a:latin typeface="Calibri" panose="020F0502020204030204" pitchFamily="34" charset="0"/>
                <a:ea typeface="Calibri" panose="020F0502020204030204" pitchFamily="34" charset="0"/>
              </a:rPr>
              <a:t> command , scaling and others test made” – Grupo Santander.</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endParaRPr>
          </a:p>
          <a:p>
            <a:pPr marL="342900" indent="-342900">
              <a:buFont typeface="Arial" panose="020B0604020202020204" pitchFamily="34" charset="0"/>
              <a:buChar char="•"/>
            </a:pPr>
            <a:r>
              <a:rPr lang="en-US" sz="2000" b="1" dirty="0"/>
              <a:t>One support channel: </a:t>
            </a:r>
            <a:r>
              <a:rPr lang="en-US" sz="2000" dirty="0"/>
              <a:t>Customers like Infosys who have had troubles have appreciated having one line of support with both AKS and Azure Linux.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t>cgroupsv2 </a:t>
            </a:r>
            <a:r>
              <a:rPr lang="en-US" sz="2000" dirty="0"/>
              <a:t>rollout with Ubuntu 22.04 has caused lots of customer pain and customers are moving to Azure Linux (which has </a:t>
            </a:r>
            <a:r>
              <a:rPr lang="en-US" sz="2000" i="1" dirty="0"/>
              <a:t>cgroupsv1</a:t>
            </a:r>
            <a:r>
              <a:rPr lang="en-US" sz="2000" dirty="0"/>
              <a:t>). </a:t>
            </a:r>
          </a:p>
          <a:p>
            <a:pPr marL="342900" indent="-342900">
              <a:buFont typeface="Arial" panose="020B0604020202020204" pitchFamily="34" charset="0"/>
              <a:buChar char="•"/>
            </a:pPr>
            <a:endParaRPr lang="en-US" sz="2000" i="1" dirty="0"/>
          </a:p>
          <a:p>
            <a:pPr marL="342900" indent="-342900">
              <a:buFont typeface="Arial" panose="020B0604020202020204" pitchFamily="34" charset="0"/>
              <a:buChar char="•"/>
            </a:pPr>
            <a:r>
              <a:rPr lang="en-US" sz="2000" b="1" dirty="0"/>
              <a:t>Robustness: </a:t>
            </a:r>
            <a:r>
              <a:rPr lang="en-US" sz="2000" dirty="0"/>
              <a:t>Ad-hoc package upgrades continue to be a challenge. </a:t>
            </a:r>
            <a:r>
              <a:rPr lang="en-US" sz="2000" dirty="0" err="1"/>
              <a:t>Ie</a:t>
            </a:r>
            <a:r>
              <a:rPr lang="en-US" sz="2000" dirty="0"/>
              <a:t>. Ubuntu’s Kernel upgrade from 5.15 to 6.2 caused Azure CNI failures</a:t>
            </a:r>
          </a:p>
        </p:txBody>
      </p:sp>
    </p:spTree>
    <p:extLst>
      <p:ext uri="{BB962C8B-B14F-4D97-AF65-F5344CB8AC3E}">
        <p14:creationId xmlns:p14="http://schemas.microsoft.com/office/powerpoint/2010/main" val="4089151565"/>
      </p:ext>
    </p:extLst>
  </p:cSld>
  <p:clrMapOvr>
    <a:masterClrMapping/>
  </p:clrMapOvr>
  <p:transition advTm="156859">
    <p:fade/>
  </p:transition>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Microsoft Build 16/9 White Template">
  <a:themeElements>
    <a:clrScheme name="Custom 15">
      <a:dk1>
        <a:srgbClr val="000000"/>
      </a:dk1>
      <a:lt1>
        <a:srgbClr val="FFFFFF"/>
      </a:lt1>
      <a:dk2>
        <a:srgbClr val="243A5E"/>
      </a:dk2>
      <a:lt2>
        <a:srgbClr val="E6E6E6"/>
      </a:lt2>
      <a:accent1>
        <a:srgbClr val="0078D4"/>
      </a:accent1>
      <a:accent2>
        <a:srgbClr val="243A5E"/>
      </a:accent2>
      <a:accent3>
        <a:srgbClr val="C73ECC"/>
      </a:accent3>
      <a:accent4>
        <a:srgbClr val="CD98CF"/>
      </a:accent4>
      <a:accent5>
        <a:srgbClr val="FFA38B"/>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2022_16-9 Event-template.potx" id="{D823D095-19ED-49F3-908E-35992EE79C83}" vid="{0D69CB0E-BF40-42D3-891B-2A05263F66B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ABC Master Layout">
  <a:themeElements>
    <a:clrScheme name="Azure Boot Camp theme colors">
      <a:dk1>
        <a:srgbClr val="000000"/>
      </a:dk1>
      <a:lt1>
        <a:srgbClr val="FFFFFF"/>
      </a:lt1>
      <a:dk2>
        <a:srgbClr val="0078D4"/>
      </a:dk2>
      <a:lt2>
        <a:srgbClr val="FFFFFF"/>
      </a:lt2>
      <a:accent1>
        <a:srgbClr val="BAD80A"/>
      </a:accent1>
      <a:accent2>
        <a:srgbClr val="0078D4"/>
      </a:accent2>
      <a:accent3>
        <a:srgbClr val="107C10"/>
      </a:accent3>
      <a:accent4>
        <a:srgbClr val="BAD80A"/>
      </a:accent4>
      <a:accent5>
        <a:srgbClr val="50E6FF"/>
      </a:accent5>
      <a:accent6>
        <a:srgbClr val="57575B"/>
      </a:accent6>
      <a:hlink>
        <a:srgbClr val="0078D4"/>
      </a:hlink>
      <a:folHlink>
        <a:srgbClr val="0078D4"/>
      </a:folHlink>
    </a:clrScheme>
    <a:fontScheme name="Azure Boot Camp them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BCTemplateFinal.potx" id="{48D49B6D-5543-47C8-8445-C313C614E690}" vid="{09683521-53A6-43B1-ADFA-EFEC9345908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ead89bc-d2ca-4ef8-a086-8572c82f6317">
      <Terms xmlns="http://schemas.microsoft.com/office/infopath/2007/PartnerControls"/>
    </lcf76f155ced4ddcb4097134ff3c332f>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C856959452964DADFC54F872C27C77" ma:contentTypeVersion="20" ma:contentTypeDescription="Create a new document." ma:contentTypeScope="" ma:versionID="a5ac7eac4c3a10d73c482f00847fa4cc">
  <xsd:schema xmlns:xsd="http://www.w3.org/2001/XMLSchema" xmlns:xs="http://www.w3.org/2001/XMLSchema" xmlns:p="http://schemas.microsoft.com/office/2006/metadata/properties" xmlns:ns1="http://schemas.microsoft.com/sharepoint/v3" xmlns:ns2="fead89bc-d2ca-4ef8-a086-8572c82f6317" xmlns:ns3="47f5fb5b-c003-40f5-92e2-6119417c59ad" xmlns:ns4="230e9df3-be65-4c73-a93b-d1236ebd677e" targetNamespace="http://schemas.microsoft.com/office/2006/metadata/properties" ma:root="true" ma:fieldsID="fcbdcb534e4f141ebb2970624b86d24f" ns1:_="" ns2:_="" ns3:_="" ns4:_="">
    <xsd:import namespace="http://schemas.microsoft.com/sharepoint/v3"/>
    <xsd:import namespace="fead89bc-d2ca-4ef8-a086-8572c82f6317"/>
    <xsd:import namespace="47f5fb5b-c003-40f5-92e2-6119417c59a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MediaServiceOC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ad89bc-d2ca-4ef8-a086-8572c82f63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f5fb5b-c003-40f5-92e2-6119417c59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b14d2550-95a5-4a2c-a760-4069dffc366c}" ma:internalName="TaxCatchAll" ma:showField="CatchAllData" ma:web="47f5fb5b-c003-40f5-92e2-6119417c59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54387C-ED46-4BE7-A637-CEB2F8D826A7}">
  <ds:schemaRefs>
    <ds:schemaRef ds:uri="http://schemas.openxmlformats.org/package/2006/metadata/core-properties"/>
    <ds:schemaRef ds:uri="http://schemas.microsoft.com/sharepoint/v3"/>
    <ds:schemaRef ds:uri="fead89bc-d2ca-4ef8-a086-8572c82f6317"/>
    <ds:schemaRef ds:uri="http://purl.org/dc/elements/1.1/"/>
    <ds:schemaRef ds:uri="http://purl.org/dc/terms/"/>
    <ds:schemaRef ds:uri="http://schemas.microsoft.com/office/2006/documentManagement/types"/>
    <ds:schemaRef ds:uri="http://schemas.microsoft.com/office/2006/metadata/properties"/>
    <ds:schemaRef ds:uri="http://purl.org/dc/dcmitype/"/>
    <ds:schemaRef ds:uri="http://schemas.microsoft.com/office/infopath/2007/PartnerControls"/>
    <ds:schemaRef ds:uri="230e9df3-be65-4c73-a93b-d1236ebd677e"/>
    <ds:schemaRef ds:uri="47f5fb5b-c003-40f5-92e2-6119417c59ad"/>
    <ds:schemaRef ds:uri="http://www.w3.org/XML/1998/namespace"/>
  </ds:schemaRefs>
</ds:datastoreItem>
</file>

<file path=customXml/itemProps2.xml><?xml version="1.0" encoding="utf-8"?>
<ds:datastoreItem xmlns:ds="http://schemas.openxmlformats.org/officeDocument/2006/customXml" ds:itemID="{DBD7C305-3BCE-4558-9E95-0050106B9C88}">
  <ds:schemaRefs>
    <ds:schemaRef ds:uri="http://schemas.microsoft.com/sharepoint/v3/contenttype/forms"/>
  </ds:schemaRefs>
</ds:datastoreItem>
</file>

<file path=customXml/itemProps3.xml><?xml version="1.0" encoding="utf-8"?>
<ds:datastoreItem xmlns:ds="http://schemas.openxmlformats.org/officeDocument/2006/customXml" ds:itemID="{BBEEFAF9-5B61-46C2-9515-368BA92FDA38}">
  <ds:schemaRefs>
    <ds:schemaRef ds:uri="230e9df3-be65-4c73-a93b-d1236ebd677e"/>
    <ds:schemaRef ds:uri="47f5fb5b-c003-40f5-92e2-6119417c59ad"/>
    <ds:schemaRef ds:uri="fead89bc-d2ca-4ef8-a086-8572c82f63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1565</TotalTime>
  <Words>1925</Words>
  <Application>Microsoft Office PowerPoint</Application>
  <PresentationFormat>Widescreen</PresentationFormat>
  <Paragraphs>237</Paragraphs>
  <Slides>19</Slides>
  <Notes>14</Notes>
  <HiddenSlides>0</HiddenSlides>
  <MMClips>0</MMClips>
  <ScaleCrop>false</ScaleCrop>
  <HeadingPairs>
    <vt:vector size="4" baseType="variant">
      <vt:variant>
        <vt:lpstr>Theme</vt:lpstr>
      </vt:variant>
      <vt:variant>
        <vt:i4>4</vt:i4>
      </vt:variant>
      <vt:variant>
        <vt:lpstr>Slide Titles</vt:lpstr>
      </vt:variant>
      <vt:variant>
        <vt:i4>19</vt:i4>
      </vt:variant>
    </vt:vector>
  </HeadingPairs>
  <TitlesOfParts>
    <vt:vector size="23" baseType="lpstr">
      <vt:lpstr>1_Microsoft Build 16/9 White Template</vt:lpstr>
      <vt:lpstr>White Template</vt:lpstr>
      <vt:lpstr>3_Server and Cloud 2013</vt:lpstr>
      <vt:lpstr>ABC Master Layout</vt:lpstr>
      <vt:lpstr>Goals [NDA]</vt:lpstr>
      <vt:lpstr>Overview of Azure Linux </vt:lpstr>
      <vt:lpstr>What is Azure Linux?</vt:lpstr>
      <vt:lpstr>Azure Linux on Azure Kubernetes Service</vt:lpstr>
      <vt:lpstr>Release Cadence</vt:lpstr>
      <vt:lpstr>Work how you want with growing partner ecosystem</vt:lpstr>
      <vt:lpstr>Feedback since GA Announcement</vt:lpstr>
      <vt:lpstr>Azure Linux Third Party Customers</vt:lpstr>
      <vt:lpstr>Customer Insights and Benefits</vt:lpstr>
      <vt:lpstr>Common pitfalls and gotchas</vt:lpstr>
      <vt:lpstr>Positioning with customers and how you can help</vt:lpstr>
      <vt:lpstr>Dos and don’ts</vt:lpstr>
      <vt:lpstr>Performance</vt:lpstr>
      <vt:lpstr>Security </vt:lpstr>
      <vt:lpstr>How you can help</vt:lpstr>
      <vt:lpstr>Roadmap</vt:lpstr>
      <vt:lpstr>Roadmap (dates subject to change) </vt:lpstr>
      <vt:lpstr>Resources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Sudhanva Huruli</cp:lastModifiedBy>
  <cp:revision>6</cp:revision>
  <dcterms:created xsi:type="dcterms:W3CDTF">2022-06-14T20:19:44Z</dcterms:created>
  <dcterms:modified xsi:type="dcterms:W3CDTF">2023-08-21T15:49:13Z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0x01010026C856959452964DADFC54F872C27C77</vt:lpwstr>
  </property>
  <property fmtid="{D5CDD505-2E9C-101B-9397-08002B2CF9AE}" pid="3" name="MediaServiceImageTags">
    <vt:lpwstr/>
  </property>
</Properties>
</file>